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59" r:id="rId2"/>
    <p:sldId id="273" r:id="rId3"/>
    <p:sldId id="360" r:id="rId4"/>
    <p:sldId id="361" r:id="rId5"/>
    <p:sldId id="362" r:id="rId6"/>
    <p:sldId id="391" r:id="rId7"/>
    <p:sldId id="363" r:id="rId8"/>
    <p:sldId id="395" r:id="rId9"/>
    <p:sldId id="364" r:id="rId10"/>
    <p:sldId id="365" r:id="rId11"/>
    <p:sldId id="396" r:id="rId12"/>
    <p:sldId id="392" r:id="rId13"/>
    <p:sldId id="366" r:id="rId14"/>
    <p:sldId id="367" r:id="rId15"/>
    <p:sldId id="368" r:id="rId16"/>
    <p:sldId id="369" r:id="rId17"/>
    <p:sldId id="370" r:id="rId18"/>
    <p:sldId id="371" r:id="rId19"/>
    <p:sldId id="372" r:id="rId20"/>
    <p:sldId id="373" r:id="rId21"/>
    <p:sldId id="394" r:id="rId22"/>
    <p:sldId id="35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0" d="100"/>
          <a:sy n="90"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04:15.026"/>
    </inkml:context>
    <inkml:brush xml:id="br0">
      <inkml:brushProperty name="width" value="0.05292" units="cm"/>
      <inkml:brushProperty name="height" value="0.05292" units="cm"/>
      <inkml:brushProperty name="color" value="#FF0000"/>
    </inkml:brush>
  </inkml:definitions>
  <inkml:trace contextRef="#ctx0" brushRef="#br0">24730 12093 539 0,'0'0'23'16,"0"0"-14"-16,0 0-2 0,0 0 3 0,0 0 3 15,0 0 0-15,0 0 5 0,0 0 5 0,0 0 6 16,0 0 7-16,0 0 6 0,0 0 3 0,28-35-6 16,-27 35-6-16,0 0-11 0,-1 0-7 15,0 0-1-15,0 0 6 0,0 0 8 0,0 0 5 16,0 0 2-16,0 0-11 0,0 0-8 0,0 0-6 15,0 0 2-15,0 0 6 0,0 0 5 0,0 1 0 16,1 1-1-16,-1-1 1 0,0 0-1 16,0 0 5-16,1 0 3 0,-1 0 6 0,0 1 7 15,0-1 3-15,2 2-1 0,-2 0-2 0,0 2-4 16,0 0-7-16,0-1-5 0,0 1-6 16,0 1-5-16,0-1-3 0,0 1-2 0,0-1-3 15,0 0 0-15,0 0 0 0,0-1 2 0,0-1 1 16,0 0 0-16,0 1 2 0,0 0 2 15,0 1 4-15,0 0-2 0,0-1 1 0,0 2-2 16,0-1-1-16,0-1-1 0,0 2 0 0,0-3-1 16,0 2 3-16,0-3 5 0,3 2 2 0,-1-2 10 15,-1-1-3-15,6 1 3 0,-3 0 3 0,2-2 5 16,-1 0 9-16,5 0 4 0,5 0 3 0,-1-6-5 16,7-2-7-16,5-3-2 0,0-3-3 0,9-4-3 15,0-3 3-15,6-1-7 0,3-2-5 16,3-1-3-16,3-1-5 0,1-3 1 0,8-2 2 15,2 1-1-15,1-2-3 0,0 2 0 0,-1 0-5 16,-3 4-3-16,-5 1-2 0,-3 4-6 16,-7 1 1-16,-4 1-2 0,-5 5-4 0,-6-1 3 15,-1 2-3-15,-7 1 2 0,-6 2 2 0,-4 2-2 16,-3 3 3-16,-4 2-1 0,-1 0-2 0,-2 0-14 16,0 1-19-16,0 1-38 0,0 0-56 15,0 1-96-15,0 0-172 0,0 0-68 0,0 1 37 16,0 0-608-16</inkml:trace>
  <inkml:trace contextRef="#ctx0" brushRef="#br0" timeOffset="1526.618">24070 12944 530 0,'0'0'38'0,"0"0"-28"0,0 0-3 0,0 0 0 16,0 0 5-16,0 0 10 0,0 0 10 0,0 0 5 16,0 0-1-16,0 0-11 0,0 0-13 0,0 0-9 15,0 0-1-15,0-9 6 0,0 9 5 16,0 0 7-16,0 0 5 0,0 0 2 0,0 0 5 15,0 0 7-15,0 0 9 0,0 0 13 0,0 0 10 16,0 0 3-16,0 0-5 0,0 0-2 0,0 0-10 16,0 0-2-16,0 0-3 0,0 0-9 15,0 0-5-15,0 0-14 0,0 0-9 0,0 0-9 16,0 0-7-16,0 0-2 0,0 0-6 0,0 0-1 16,0 0-3-16,0 0-2 0,0 0 1 0,0 0 1 15,0 0 7-15,0 0 8 0,0 1 10 0,0 3 9 16,0-1-2-16,0 0-4 0,0 0-7 15,0-1-3-15,0 1 0 0,0-1 1 0,0-1-1 16,0-1-2-16,0 1 2 0,0-1 0 0,0 0 4 16,0 0 1-16,0 0 1 0,0 0 0 0,0 0-2 15,0 0-3-15,0 0-1 0,0 0-2 16,0 0 0-16,0 0 2 0,0 1-2 0,0-1 4 16,0 3 10-16,0-2 8 0,0 2 6 0,0 0-3 15,0-1-8-15,-1 0-8 0,1 1-3 16,-2-2 1-16,2 1 1 0,0-2 4 0,0 0 0 15,0 0 2-15,0 0 1 0,0 0-4 0,0 0 1 16,0 0 3-16,0 2 6 0,0-1 1 0,0 2-1 16,-1 0-6-16,1 0-11 0,0 0-3 15,0 1-2-15,0-2 0 0,0-1 0 0,0 3 1 0,0-2-1 16,0 0-1-16,1 0 0 0,1 1 3 16,-1-1-2-16,0 0 1 0,3 1-1 0,-2-1-1 15,0 0 1-15,0 2-1 0,4-1 1 16,-3 1-2-16,3-3 2 0,0 2 3 0,1 0 1 15,1-2 3-15,0 1-2 0,3 0 1 0,-1-2-1 16,1 0 1-16,2 0-2 0,-1 0-1 0,4 0-1 16,-3-2-1-16,2-1 1 0,0 1-2 0,-1-2 1 15,3 0-1-15,1 0 1 0,-3-1 2 16,4-2 0-16,0-2 4 0,3-1 1 0,6-6 3 16,3 0 7-16,1-4-3 0,6 0 1 0,2-3 0 15,0-2 1-15,2 0 0 0,0-1 2 0,-1 3 2 16,-1 0-1-16,-1 4 2 0,-4 0 1 15,3 2 0-15,-3 0-1 0,2 2 3 0,-1-1-2 16,2 0-3-16,-3 0-5 0,-2 1-6 0,-2 2-2 16,0 0-1-16,-1 2 4 0,-3-2-2 15,-4 1 1-15,1 1-2 0,-6 0 1 0,-1 1-5 16,-5 5-2-16,-3 0-1 0,-5 3-1 0,0 0 3 16,-3 1 4-16,-1 1 6 0,0 0 5 0,0 0 3 15,0 0-2-15,0 0-14 0,0 0-10 16,0 0-10-16,0 0-15 0,0 0-22 0,0 0-59 15,0 0-117-15,0 0-164 0,1 0-115 0,0 0-917 0</inkml:trace>
  <inkml:trace contextRef="#ctx0" brushRef="#br0" timeOffset="3126.221">25849 13769 546 0,'0'0'26'0,"0"0"-1"0,0 0 5 0,0 0 3 16,0 0 5-16,0 0 2 0,0 0-3 0,0 0-7 15,0 0-9-15,0 0-7 0,0 0-1 0,0 0 0 16,0-5 0-16,0 5 9 0,0 0 8 15,0 0 7-15,0 0 16 0,0 0 6 0,0 0 9 16,0 0 7-16,0 0 0 0,0 0-4 0,0 0-4 16,0 0-7-16,0 0-6 0,0 0-2 0,0 0-3 15,0 0-4-15,0 0-7 0,0 0-9 16,0 0-5-16,0 0-6 0,0 0-5 0,0 0-2 16,0 0-3-16,0 0 26 0,0 0 5 0,0 0-2 15,0 0 0-15,0 0-33 0,0 0-10 16,0 0-1-16,-2 0-3 0,2 2 7 0,-2-2 10 15,0 3 1-15,-1-1 2 0,0 2 1 0,1-2-6 16,0 0 0-16,0-1 2 0,1-1-1 0,1 2 0 16,0-2 3-16,0 0-3 0,-2 0-5 15,2 0-1-15,0 4-3 0,-3-1 3 0,2 3 0 16,-3 0-2-16,1 2 1 0,2-1-2 0,-1-1-5 16,1 1 1-16,0-2-2 0,1 0-2 0,0 0-1 15,0-2 1-15,0-1-2 0,0 0 4 0,0 1 4 16,0-2-1-16,0 1 4 0,0-1-1 15,0 2 2-15,0-2 0 0,0 1 1 0,1 0 0 16,0 1-4-16,0 0 1 0,1 1 4 0,-2-1-1 16,3 0 2-16,1 2-4 0,-1-1-3 0,-2-1 3 15,4 0 0-15,-2 0 4 0,1-2 3 16,1-1 5-16,-1 2 4 0,3-2 3 0,1 0 2 16,-1 0-3-16,2-2 0 0,0-1-2 0,2-2-3 15,-1 2 1-15,-1-2-3 0,1 0-1 0,-1 1 2 16,2-1 3-16,1 0 0 0,-1-3 3 15,3 1 2-15,0 0 1 0,5-1 5 0,0-4 3 16,5-1 7-16,3-3 3 0,4-2 2 0,3-1 1 16,3-2-2-16,2 0-2 0,-1-1-5 15,0 0-1-15,0-1-8 0,1 1-2 0,-2-1-1 16,2 0-5-16,-4 0-1 0,0 1 0 0,1 3 1 16,-2 0-3-16,0-2 3 0,0 3 0 0,1 2-2 15,-4-2 4-15,-3 1-2 0,1 1 1 0,-3 1 0 16,0 1-4-16,-3 1 1 0,2 0-3 0,-3 3-1 15,-1-2-3-15,-5 2 0 0,1 2-2 16,-6 0 3-16,-2 1 3 0,-3 4 2 0,-1-1 7 16,-3 1 4-16,-1 0 0 0,1 1-1 0,-2 1-5 15,0 1-6-15,0-1-3 0,0 1-4 0,0 0 2 16,0 0-7-16,0 0 1 0,0 0-13 16,0 0-13-16,0 0-11 0,0 0-18 0,0 0-14 15,0 0-33-15,0 0-58 0,0 0-112 0,1 1-216 16,0 0-951-16</inkml:trace>
  <inkml:trace contextRef="#ctx0" brushRef="#br0" timeOffset="4898.512">24728 14526 564 0,'0'0'11'0,"0"0"-10"0,0 0-2 16,0 0 2-16,0 0 4 0,0 0 6 0,0 0 5 16,0 0-1-16,0 0-4 0,0 0-6 15,0 0-1-15,0 0 6 0,0 0 6 0,-2-8 5 16,5 5 4-16,-2 0 1 0,2 2 4 0,-1-1 11 16,-1 1 15-16,-1 1 24 0,0-1 29 0,0 1 10 15,0-2-17-15,0 1-21 0,-1 0-23 16,-3 0-13-16,3 0 11 0,0-1-2 0,0 2-2 15,1-1-3-15,-1 1-7 0,1 0 1 0,0 0-8 16,0 0-7-16,0 0-2 0,-1 0-8 16,1 0 0-16,-2 0-6 0,1 0-5 0,-2 0-4 15,1 1-3-15,-6 3 5 0,4 1 4 0,-4-1 9 16,0 2 2-16,0 0 3 0,2 0-1 0,0-1-5 16,3 0-3-16,-2 0-3 0,1 1 0 0,-2 0-3 15,1 3-2-15,-3-2-3 0,3 4-3 16,-3 0 1-16,-1 1-1 0,0-2 0 0,2 2 2 15,1-2-1-15,-1-1-3 0,3 0-1 0,-2-2-5 16,4 0 0-16,0 1-2 0,-1-3 0 16,3-2-2-16,-2 1-6 0,2-2-3 0,0 0 3 15,0 0 1-15,0-1 10 0,4 0 9 0,-1 0 6 16,-1 1 5-16,4-2 1 0,-2 0-1 0,5 1-3 16,-2 0-3-16,-2 0-3 0,4 1-4 0,1-1-2 15,-1 2-3-15,1-3 4 0,2 0 3 16,-1 0 3-16,7 0 5 0,-3 0-3 0,3-3 2 15,1-3 2-15,3-3-1 0,3-2 2 0,-1-4 0 16,4-1 2-16,0-1-1 0,3-3 3 0,3-1 3 16,-2 0 0-16,5-1 4 0,-3-1-3 15,4 1-1-15,1 0 0 0,1 0 1 0,1 0 4 16,1-1-1-16,0 0-3 0,-1 0-6 0,-3 4-6 16,-4 3-7-16,-3 4-10 0,-5 4-7 15,-5 4-10-15,-7 1-11 0,-1 3-13 0,-6 0-17 16,1 1-38-16,-6 5-71 0,-2 2-82 0,0 4-63 15,-2 2 8-15,-3-3 68 0,1-2-487 0</inkml:trace>
  <inkml:trace contextRef="#ctx0" brushRef="#br0" timeOffset="5535.325">24821 15177 657 0,'0'0'31'0,"0"0"-8"0,0 0 7 0,0 0 14 16,0 0 15-16,0 0-2 0,0 0-22 0,0 0-18 15,0 0-17-15,0 0-5 0,0 0 10 16,0 0 8-16,0 0 21 0,0 0 29 0,16-12 24 16,-16 17 7-16,-2 0-10 0,-2 3-17 0,1-1-24 15,-3 1-9-15,2 1-7 0,-2-1-4 16,2-1-1-16,-3 2 1 0,3 1 6 0,-4 3 6 16,0 3 6-16,-2 0 2 0,3 1-6 0,0-1-5 15,1-1-11-15,2-2-5 0,0-2-6 0,2-2 0 16,2 0 2-16,0-3 2 0,2-2 2 15,4-1 5-15,1-2 13 0,1-1 9 0,6 0 11 16,0-5 0-16,6-4-15 0,3-3-14 0,4-2-8 16,1-1-8-16,2-2-1 0,1 0-4 0,2-3 1 15,3 0-3-15,0-3 3 0,3 0 5 16,2-3-1-16,1-1 5 0,4 0 3 0,0-1 6 16,2 1 3-16,1-3 5 0,0 2 1 0,-1-1-2 15,0 3-3-15,1 2-2 0,-3 1-7 0,0 5-9 16,-4 1-9-16,-1 5-14 0,-8 5-14 15,-5 2-21-15,-3 3-23 0,-3 2-42 0,-4 0-156 16,-5 0-166-16,-5 0-947 0</inkml:trace>
  <inkml:trace contextRef="#ctx0" brushRef="#br0" timeOffset="115146.348">26506 14867 825 0,'0'0'73'0,"0"0"-27"0,0 0 4 16,0 0 32-16,0 0 37 0,0 0 33 15,0 0 13-15,0 0-5 0,0 0-16 0,0 0-28 16,0 0-24-16,0 0-17 0,-63-17-9 0,58 19 5 16,0 3 3-16,-3 3-2 0,1 2-4 0,-4 1-13 15,-1 3-8-15,1 1-8 0,-1 1-2 16,1 0-5-16,-1 0-4 0,1 2-2 0,1-1-4 16,0 5 2-16,-1-1-2 0,0 3 3 0,-2 0 1 15,1 2-1-15,-1 0 0 0,0 1-3 16,-1 3-1-16,-1-2-4 0,2 2-1 0,-2 0-1 15,1 3-2-15,3-1 2 0,2 1 4 0,1 0-3 16,6-2 3-16,2 0-3 0,0-1-2 0,5 0-2 16,4-5 0-16,4-2 1 0,1-1-2 15,3-2 4-15,2-2-2 0,2-3-4 0,3-1 1 16,-1-3 0-16,1 0-2 0,1-2-1 0,1-1-2 16,-1-3-1-16,1 1-2 0,-1-3 2 0,-1-1-2 15,-1-1-5-15,-3-1-5 0,-2 2-5 0,-3-2-14 16,-4 0-19-16,-1 0-31 0,0-3-68 15,-1-1-153-15,-3 0-304 0,-2 1-951 0</inkml:trace>
  <inkml:trace contextRef="#ctx0" brushRef="#br0" timeOffset="115996.943">26951 14879 704 0,'0'0'106'0,"0"0"17"0,0 0 25 16,0 0 44-16,0 0 34 0,0 0 12 0,0 0-14 15,0 0-50-15,0 0-58 0,0 0-51 0,0 0-25 16,0 0 8-16,0 0 11 0,0 0 14 16,5-14 2-16,-5 24-6 0,1 2-4 0,-1 3-3 15,0 0-5-15,1 2-3 0,-1 2-2 0,0 3-2 16,2 3-1-16,-2 3-2 0,0 1 0 0,0 0-6 15,0 3 2-15,0-1-7 0,-2 1 1 16,0-1 0-16,0 0-7 0,-1-1 0 0,-1 0-4 16,0-2-7-16,0-1-3 0,2-2 0 0,-1-4-9 15,0-1-1-15,0-1 1 0,2-5-7 0,0 0-4 16,1-2 7-16,0-2-8 0,0-3 2 0,-1-3-3 16,1 0-17-16,0-3-12 0,0-1-27 15,0 0-42-15,0-2-99 0,1-3-276 0,1 1-1161 0</inkml:trace>
  <inkml:trace contextRef="#ctx0" brushRef="#br0" timeOffset="116370.753">27515 14679 1772 0,'0'0'62'15,"0"0"-1"-15,0 0-16 0,0 0 24 0,0 0 40 16,0 0 15-16,0 0 4 0,0 0-4 0,-25 115-23 16,25-90-25-16,0 3-14 0,0 0-12 0,0 2-8 15,0 0 3-15,0 4-2 0,0-1 4 16,-5 5-5-16,1-3-1 0,-2 1 1 0,-4 1-4 15,-1 0-1-15,-2 1-6 0,-4 3-5 16,1-2-4-16,-4 1-1 0,2-1-8 0,-2-4 1 16,2-1-2-16,2-2-3 0,1-2 1 0,2-2-1 15,3-3-5-15,2-4 2 0,1-1 0 0,5-5-9 16,1 0 3-16,1-4-9 0,0 0-4 0,0-3-8 16,0-2-6-16,1 1-20 0,1-2-26 15,2-1-55-15,1-3-143 0,-3-1-359 0,1 0-958 0</inkml:trace>
  <inkml:trace contextRef="#ctx0" brushRef="#br0" timeOffset="116844.657">27800 14999 1431 0,'0'0'246'16,"0"0"-24"-16,0 0 2 0,0 0-23 0,0 0-32 16,0 0-24-16,0 0-23 0,0 0-25 15,0 0-26-15,0 0-19 0,0 0-12 0,0 0-2 16,0 0-5-16,-104 87 0 0,100-68-3 0,1 3 1 16,1 1-4-16,-1 0-7 0,1 5-1 15,-2-1-4-15,3 1-2 0,-3 1 6 0,-1-2-7 16,3 1-1-16,-4-2-1 0,4-2-9 0,0 1 0 15,-1-3-3-15,3-3 3 0,0 0 2 0,0-2 4 16,5-4-3-16,1-2-1 0,4-3 4 16,0-3-3-16,4-2 4 0,2-3-3 0,4 0-2 15,0-7 1-15,2-2-3 0,2-3 1 0,-3-1-1 16,3-3-2-16,-3-2 3 0,-1 0-1 0,-2-3 8 16,1 1-1-16,-1-5-2 0,-1 1 1 15,-3-3-7-15,1 0 2 0,-4-1-2 0,-2 1 2 16,-2-2 0-16,-2-1 1 0,-4 2-1 0,-1-3-1 15,0 2 0-15,-4 1-1 0,-4 1 3 0,-5 4-5 16,0 1 0-16,-6 5 1 0,-2 4-6 0,1 3 2 16,-2 2-3-16,-2 2 0 0,-1 4-1 0,4 2-2 15,-1 0-4-15,0 7-9 0,6 3-13 16,-1 3-25-16,4 3-35 0,3-1-84 0,4-1-256 16,3-5-1166-16</inkml:trace>
  <inkml:trace contextRef="#ctx0" brushRef="#br0" timeOffset="117260.668">28306 14529 1305 0,'0'0'107'0,"0"0"-16"16,0 0-4-16,0 0 55 0,0 0 30 0,0 0-3 16,0 0-8-16,0 0-26 0,0 0-22 0,0 0-23 15,0 0-14-15,0 0-10 0,118 89-9 0,-102-67-10 16,3 2-6-16,-2 3-4 0,-1 1-5 15,3 5 1-15,-3 0 0 0,1 3-3 0,0 0 7 16,-1 1-3-16,-1 3 2 0,-2 1-1 0,-1 2-4 16,-1-3-4-16,-5 0-9 0,1 0-2 15,-5 1-6-15,-2-2-4 0,0 4-3 0,-4-2 2 16,-3 1-5-16,-4 1-2 0,-2-1-1 0,-3-2-4 16,-1-2 1-16,-1-4 4 0,0-3 0 0,-1-4-2 15,0-2-3-15,1-2-8 0,3-3-25 16,0-2-59-16,7-5-282 0,1-6-1249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31:14.678"/>
    </inkml:context>
    <inkml:brush xml:id="br0">
      <inkml:brushProperty name="width" value="0.05292" units="cm"/>
      <inkml:brushProperty name="height" value="0.05292" units="cm"/>
      <inkml:brushProperty name="color" value="#FF0000"/>
    </inkml:brush>
  </inkml:definitions>
  <inkml:trace contextRef="#ctx0" brushRef="#br0">25861 7949 530 0,'0'0'17'0,"0"0"5"0,0 0 8 16,0 0 2-16,0 0 8 0,0 0-6 0,0 0-7 16,0 0 3-16,0 0 2 0,0 0 14 0,0 0 11 15,0 0 9-15,-79-98 1 0,74 96-11 16,-2-1-12-16,-2 3-15 0,-3 0-10 0,-1 0-4 16,-4 6 2-16,1 1-2 0,-3 2-4 0,-1 2 0 15,1 0-3-15,-2 1 2 0,3-1 3 16,1 1 4-16,-1 3 2 0,0-1 1 0,-2-1 1 15,5 3 0-15,-5 1 0 0,1 0 5 0,0 2 2 16,-1 2 3-16,0 1-2 0,1 2-7 0,2 0-2 16,1 2-9-16,-2 0-1 0,5 1-1 15,-4 0-3-15,6 1-1 0,-2 0 3 0,2-1-1 16,2 2-3-16,-1-1 1 0,2-2 3 0,1 0-1 16,2 0 1-16,1-3 0 0,1 2-2 0,3-2 3 15,0 0-3-15,2 0 3 0,3-2 0 16,1 0-3-16,1 0 6 0,2-3-2 0,1 0-1 15,0-2 1-15,1 0 1 0,2-1-2 0,0-1-2 16,2-2 3-16,0-1 1 0,0-1-1 0,1 1 1 16,1-3-2-16,0 0-5 0,2-3 7 0,0 1 4 15,-2-4 2-15,3-2 1 0,1 0-1 16,-1 0-1-16,3-4-4 0,0-2-3 0,-1-2 0 16,3-1-4-16,0 0 2 0,0-2-1 0,1 0 1 15,-2 0-2-15,1-2 1 0,-2-1 1 0,1 2 0 16,0-2 0-16,-3 0 0 0,0-1 4 15,-1 0 1-15,-2-3 2 0,2-2 3 0,-3 3-3 16,2-3 3-16,-2 1 2 0,-2-2-2 0,-1 0 1 16,-2-1-2-16,-3-1 3 0,-3-2 2 15,0-3-1-15,-5-2 0 0,-1-3-5 0,0-2 2 16,-1-1 1-16,-5-2 1 0,0 2 1 0,-2 1 1 16,0-2 2-16,-5 2-3 0,1 2-4 0,-4 2-6 15,0 4-5-15,-4 3-7 0,-3 4-5 0,-1 4-10 16,-4 3-9-16,-4 6-14 0,1 6-20 15,-1 1-34-15,0 11-88 0,8 0-201 0,8-2-987 0</inkml:trace>
  <inkml:trace contextRef="#ctx0" brushRef="#br0" timeOffset="994.02">27617 8012 528 0,'0'0'38'16,"0"0"-3"-16,0 0 9 0,0 0 3 0,0 0 5 16,0 0 5-16,0 0 5 0,0 0 6 0,0 0-2 15,0 0-13-15,0 0-14 0,0 0-15 0,0 0-5 16,0 0-3-16,-116-108-3 0,100 106 2 0,1 0 0 16,-2 1 5-16,-2 1 8 0,-1 0 11 15,2 0 6-15,-3 0 5 0,1 0 4 0,2 4 2 16,-2-1-2-16,3 2 1 0,0 1-6 0,0-1-9 15,1 4-8-15,-3-2-9 0,0 4-1 16,1-1-8-16,0 2 3 0,2 0-4 0,0 1 4 16,1 2 3-16,0 1 5 0,0 4 6 0,-2 0-3 15,1 3 0-15,0 2-4 0,4 0-4 0,1 3-3 16,1-1-2-16,2 1-4 0,4 0-4 16,3 3-1-16,1-2-1 0,0 2 0 0,3 0 2 15,0-3-2-15,3 0 2 0,-3-2-3 0,2 2-1 16,0-1 5-16,-2-1-4 0,-1-1 0 15,1 0-2-15,-2-1-2 0,1 1 1 0,3-5 0 16,-1 2 2-16,6-3-2 0,-1-2 0 0,3-2 6 16,4-1 3-16,-1-2 2 0,5-3 4 0,1-1 4 15,2-2 2-15,2-3 0 0,0-2 3 0,2-1-3 16,0 0-2-16,-1-6-1 0,1-2-2 16,2-1 1-16,-1-2-2 0,2-3 1 0,0-1 1 15,0-3-3-15,1 0-2 0,3-1 4 0,-2-2-3 16,1-2 3-16,2 1 1 0,-2-1 7 0,-3 0 3 15,-7 0 7-15,1 0 6 0,-4 1-4 0,-5-2-3 16,-2 0 0-16,-3-2-4 0,-2-1-2 16,-1-2-1-16,-3-3 0 0,1 0 0 0,-1-2-3 15,-3 0 3-15,1 0-3 0,1 0-4 0,-3 0-1 16,0 0-4-16,0 2-8 0,-6 1 1 0,-3 2-7 16,-3 4-4-16,-5 2-4 0,-4 3-7 15,-5 2 2-15,-5 4-4 0,-5 7 0 0,-5 2-7 16,-8 5-6-16,2 4-19 0,-4 10-28 0,2 4-68 15,13 0-177-15,13-6-1198 0</inkml:trace>
  <inkml:trace contextRef="#ctx0" brushRef="#br0" timeOffset="10175.519">17043 8714 617 0,'0'0'10'0,"0"0"-5"0,0 0-5 15,0 0-2-15,0 0 0 0,0 0 1 0,0 0 2 16,0 0 2-16,0 0 6 0,0 0-3 0,0 0 3 15,0 0 0-15,-6-104 0 0,-1 95 2 0,2 3 2 16,-3 0 6-16,-1 0-4 0,4 2 5 16,-2-1-1-16,-2 2-5 0,3-1-4 0,-2 2-7 15,0 1-5-15,-2 0-3 0,-2 1-2 0,0 0 4 16,-5 0-2-16,0 0 0 0,1 1 4 0,-2 0-2 16,-1 1 1-16,0-2 3 0,4 0 2 15,-2 0 1-15,1 0-1 0,1 0 0 0,1 0 0 0,-2 0 0 16,2 0-1-16,-3 0-1 0,1 0-1 15,-1 0-3-15,-2 4 0 0,-2 0 0 0,-2 3-4 16,-3 0 3-16,-3 1 0 0,-1 2-1 0,0 1 1 16,-1-1-1-16,1 1-1 0,2-1 4 15,-1 0 0-15,2-1 4 0,0 1 4 0,5-1 2 16,4-3 6-16,2 2 0 0,-1 0-3 0,5 0-4 16,0 0 3-16,0 2-4 0,-2 1-1 0,2 0-2 15,0 0-5-15,0 1 4 0,-2 1 0 16,2 0 0-16,2 3 2 0,-2 1 0 0,2 0 3 15,0 1 4-15,2 1 1 0,4 3 6 0,-1-1 5 16,3 1 1-16,2 1 2 0,0-1-1 0,0 1-6 16,1-2 1-16,5 1-2 0,-2 1 1 0,4 0 2 15,3 1 3-15,0 0 6 0,4-1 1 16,-1 1 1-16,3-5-6 0,-2 3 0 0,5-2-9 16,0 0-2-16,2-1 2 0,4-3-1 15,-2-1-1-15,5-2-2 0,-1 0 1 0,1-2-2 0,0-3 6 16,-1-1 8-16,2-1 4 0,1-2 1 15,4-2 8-15,-3-2 7 0,1 0 9 0,-1-5 2 16,3-3 3-16,-3-3-8 0,0-3-5 0,-1-1 0 16,0-2-6-16,-1-1-4 0,-1-2-7 0,-1 1-2 15,-3 0-7-15,1-1-7 0,-2 0-4 16,-3 0-5-16,0-2-1 0,-1 0 3 0,0-1-1 16,-3-1 1-16,-2 0 0 0,1-2 3 0,-3 1 3 15,-2-2-4-15,2 2 4 0,-3-3 0 16,-4 0 2-16,1 0 1 0,-6 2 2 0,-1 1 0 15,-5-1 1-15,-7 1-3 0,-4 0-6 0,-8 1-5 16,-4 0-6-16,-5 2 1 0,-4 4 0 0,-3 3-5 16,-5 3 0-16,2 4-3 0,0 3-8 15,-1 4-5-15,2 1-22 0,3 6-46 0,11 4-178 16,7-2-1088-16</inkml:trace>
  <inkml:trace contextRef="#ctx0" brushRef="#br0" timeOffset="15827.344">10727 9452 541 0,'0'0'44'15,"0"0"-35"-15,0 0-5 0,0 0 1 0,0 0 0 16,0 0 0-16,0 0-1 0,0 0 0 0,0 0-2 16,0 0 2-16,0 0-2 0,0 0-1 15,-14-14 1-15,14 15 5 0,-1 4 9 0,0 2 11 16,-2 3 10-16,1 3 4 0,1 3 0 0,-1 1-9 16,-2 4-6-16,2 1-5 0,0 3-1 0,0 1-4 15,0 1 1-15,0 3-6 0,2-1-4 16,0 1 4-16,0 1-1 0,0 3 5 0,0-1 2 15,0 1 9-15,0 1 0 0,0-1 0 0,0 0-2 16,0-3-4-16,-2 0-5 0,0-1-1 0,1 0-1 16,0-3-7-16,-1-1-2 0,0-1-2 0,1-2 2 15,0-2-4-15,1-3 1 0,-2 0 1 0,2-3-1 16,0-3 1-16,0-2 1 0,0-1-1 16,0-4-1-16,0 0 2 0,0-3 0 0,2 1-1 15,-1-2 5-15,0 0 5 0,2-1 3 0,0 0 2 16,1 0 1-16,2 0-1 0,3 0-3 0,0 0-2 15,1-1-7-15,2-2-1 0,-1 0-1 16,1 0 0-16,3-1 0 0,-2 1-1 0,2 2-2 16,1-1 0-16,2 0 0 0,0 0-2 0,1 0 2 15,3 1 0-15,-1-2 0 0,2 2 0 16,0-1 0-16,2 0 3 0,-2 0 3 0,1-2 1 16,2 2-1-16,-1-3 1 0,2 0 0 0,2 0 0 15,1 1-1-15,1-2-1 0,3 1-1 16,-2 0 1-16,3-2-1 0,1 2 0 0,1-1 1 15,2 1 2-15,-2 0-1 0,1 0 2 0,-3 1-2 16,-1 1-2-16,0-1 4 0,2 0-3 0,-2 0 0 16,1 3-2-16,-1-2 2 0,1 1 1 0,0 0 0 15,0-1 1-15,2 2-3 0,-2 0 0 0,1 1-1 16,-1 0-2-16,1 0-3 0,1 0 2 0,1 0-1 16,1 2 2-16,-2-1 2 0,-1-1-2 15,2 0 2-15,-2 0 1 0,0 0-4 0,-3 0 5 16,1 0-2-16,0 0 1 0,-2 0 4 0,2 0-2 15,-1 0-4-15,0 3-4 0,-1-1 2 16,0-1-2-16,2 2 3 0,-3-2-2 0,-2-1 1 16,2 0 2-16,1 0 1 0,1 0 1 0,-1-4 3 15,3 0-3-15,1-1 0 0,0 2-1 0,-2-1-5 16,1 3 1-16,-1-1-1 0,-1 2 2 16,-2 0-3-16,1 0 3 0,-1 0-2 0,-3 3 3 15,0-1 0-15,-4 0 3 0,0 0 3 0,1-2 4 16,-4 0 8-16,2 0 0 0,1 0-3 15,0 0-5-15,-2 0-4 0,5 1-5 0,-3 1-3 16,3-1-2-16,0 1 0 0,1-2-3 0,5 0 8 16,4-3 9-16,6-2 6 0,4-2-1 0,4 0-4 15,-2 1-9-15,-1 3-4 0,-2 0 6 0,1 0 6 16,-4 1 6-16,1-1 3 0,-3 2 6 16,1 1 0-16,1 0 0 0,-4 0-1 0,-1 0-7 15,0 1-3-15,2 2-7 0,-2-1-1 0,-4 0 0 16,3 1-1-16,-4-2 1 0,-2 2 2 0,1-3-3 15,-1 2 3-15,0-1-1 0,0-1 2 0,4 0 1 16,-3 0 4-16,0-3 1 0,-1 0-5 16,0-1 2-16,0-3-4 0,-1 2 3 0,0-1-3 15,-5 1-4-15,-3 2 1 0,-2-1-5 0,-6 1-1 16,-2 0 2-16,-3 1 0 0,0 0 2 16,-2-1 5-16,-1 1 3 0,2-1 0 0,-2 1 2 15,-2-1 12-15,2 1 3 0,-2 0 3 0,-1-2 1 16,2 1-7-16,-3-2-8 0,0 2-6 0,3-1-5 15,-2 0-8-15,-1 1-1 0,3 0-2 16,-1 0 1-16,0-1-1 0,1 3 4 0,-3-3 1 16,3 2 2-16,-3-1 4 0,0 0-1 0,0 1 1 15,1-2 4-15,-1 3-4 0,1-3 6 0,-3 0-2 16,2 0-4-16,-1 3-1 0,2-3-2 0,-2 2-4 16,-1 1-2-16,1-2 4 0,-1 1-4 15,0 0 1-15,0-1 0 0,0 2 3 0,0-1 1 16,0 0 2-16,0-1 0 0,0 1-3 0,0 0 4 15,0-2-1-15,0 2 2 0,0-1-4 0,0-1-2 16,0 0 1-16,0-1-2 0,0-1-3 16,1 0 1-16,0-1-2 0,1 0 0 0,2 1 5 15,-2-3 0-15,0 1-1 0,2-3 0 0,1 0 0 16,-2-2-1-16,3 1 0 0,-3-1-1 0,2-1 5 16,-2-2-2-16,0-2 3 0,3 1-2 15,-2-4-3-15,2 0 2 0,-3 1 2 0,3-2-1 16,-1-2-2-16,3 0 1 0,0-1-2 0,-2 1 3 15,2-1-2-15,0 2 2 0,-3 1-1 16,2 1 0-16,-4 3 1 0,3 2 0 0,-5 3-1 16,0 3 3-16,0 3 1 0,-1 1-1 0,0 3 1 15,0 0-3-15,0 3-1 0,0-1-12 0,0 1-23 16,0 0-36-16,0 0-16 0,0 4-3 0,0 5-2 16,-1 0-30-16,0 1-200 0,0-1-1009 0</inkml:trace>
  <inkml:trace contextRef="#ctx0" brushRef="#br0" timeOffset="37106.923">13226 10213 615 0,'0'0'18'0,"0"0"-4"0,0 0 0 16,0 0-4-16,0 0-2 0,0 0 1 0,0 0-5 16,0 0 2-16,0 0 0 0,0 0 3 0,0 0-2 15,0 0 2-15,3-41 0 0,-2 38-2 0,1 2 8 16,-1 0 8-16,-1 1 9 0,0 0 7 0,0 0 11 15,0 0 16-15,0 0 14 0,0 0 3 16,0 0-6-16,0 0-19 0,0 0-25 0,0 0-23 16,-3 2-5-16,1 4-2 0,-1 0 7 0,-3 3 11 15,3 1 2-15,-2 3 0 0,1 0-1 16,1 0-1-16,-2 0-5 0,2 0 0 0,2 0-4 16,-2-1-3-16,2-2-2 0,-2 2-1 0,2-2 0 15,0 0-3-15,1-3-3 0,0-1 0 16,-1-2-2-16,1 0 1 0,0-3 14 0,0-1 21 15,0 0 39-15,0 0 38 0,0 0-10 0,0-6-26 16,0-1-39-16,0-4-41 0,0-1 2 0,1-1-2 16,1-1 2-16,2 1 4 0,0 0-4 15,-1 0 1-15,2 1-1 0,-3 1 3 0,0 2 1 16,1 1 1-16,0 1 2 0,-2-1-2 0,0 3-1 16,0-2 2-16,0 2 1 0,0-2-3 0,1 1 3 15,-1 0 1-15,-1 0-3 0,2 0-1 0,-1-1 0 16,0 4-1-16,-1-3 5 0,0 2 4 15,2 4 5-15,-2-2-2 0,0 1-8 0,0 1-5 16,0 0-22-16,0 0-22 0,0 0-23 0,0 1 11 16,0 4 22-16,0 3 32 0,0 3 29 0,0 3 5 15,-2 2-8-15,0 0-2 0,-3 1-5 0,2 0-7 16,2-2 2-16,-2-1-7 0,0 1 1 16,1-4-2-16,1 0-1 0,0-1 0 0,-2-4 1 15,2 0-1-15,-1-3 1 0,2 0 1 0,0-2 11 16,0-1 24-16,0 0 32 0,0 0 13 15,0-3-15-15,0-3-21 0,0-4-38 0,0-1-13 16,3-3 2-16,1-1 0 0,-2 0 1 0,2-2-2 16,0 2 3-16,-3-1 0 0,3-1 1 15,-1 2-2-15,-1 0 1 0,2 0-2 0,2 0 0 16,-4 1 1-16,2 0-3 0,0 1 0 0,-3 1 3 16,1 3 0-16,0 3 4 0,-1 0 1 0,-1 4 4 15,0 1-4-15,0 1-7 0,0 0-13 0,0 0-28 16,0 0-19-16,0 0 3 0,0 2 13 15,0 3 19-15,-3 3 23 0,1-1 4 0,-2 3 2 16,0 0 2-16,2 1-1 0,-2-1-2 0,1-1-3 16,1 1 2-16,0 0 0 0,0 0 2 0,0-1-1 15,1 2 1-15,1-1 0 0,-2 0-1 16,2 1-3-16,0-2 0 0,0 1-2 0,0-1 0 16,0 0 1-16,0 0 3 0,2-3 0 0,1 1 0 15,-2 0 3-15,0-1-3 0,-1-1 2 0,0-2 0 16,2 2 1-16,-2 0-4 0,1-2 2 15,0 0 2-15,-1 2 0 0,2-2 2 0,-1 0 2 16,1 2-1-16,-1-1 3 0,1-1 1 0,2 0 4 16,1-1 4-16,3-1 6 0,2-1 4 0,1 0-2 15,3 0-4-15,4 0-8 0,2 0-2 16,0-1-8-16,1 0-2 0,1 1 0 0,0 0-4 16,0 0 4-16,-1 0-1 0,0 0-1 0,1 0 2 15,-1 0-1-15,1 0 3 0,0 0 1 16,4-3-4-16,-1 1 3 0,3-1 0 0,1-1 0 15,-1 0-2-15,2 1 2 0,0-3-3 0,0 4-1 16,1 0 3-16,-1 1-4 0,-1 1 1 0,-1 0-4 16,1 0 3-16,-7 1-3 0,4 5 0 0,-5-2 0 15,-3 1 3-15,0 0 0 0,0 0 0 0,-1-1 4 16,-3 0 1-16,2-1-2 0,-4 0 4 0,0 0-1 16,-1-3 1-16,1 0 3 0,-2 0 1 15,-1 0 3-15,1 0-4 0,-1 0 3 0,-4-2-2 16,0 0-3-16,-1 0-1 0,-3 2-2 0,1 0 1 15,-1 0 2-15,-1 0 12 0,0 0 5 16,0 0 8-16,0 0 7 0,0 0 4 0,0-1 4 16,0 1-3-16,0 0-13 0,0-2-9 0,0 0-14 15,0 1-5-15,0-3 1 0,-1 2 1 0,1-1-4 16,-2-1 2-16,2 0-3 0,0 1-1 16,0 0 1-16,0 0-1 0,0 1 1 0,0 0-2 15,-1 1 3-15,1 0-3 0,0 0 2 0,0 0 1 16,0 1-2-16,0-2 1 0,0 1-4 15,0 1 4-15,0-2-4 0,0 0-1 0,0-1-3 16,0-2 0-16,0 2-1 0,3-3 3 0,-1 2 1 16,-1-2 5-16,4 0 0 0,-1 0 2 15,-2-1 0-15,2 0-4 0,0 0 4 0,-3 0-1 0,1 0 5 16,3 0-7-16,-4-1 4 0,1 2-3 16,-1-1 1-16,1 0-2 0,1-3 1 0,0 2 0 15,-1-2-1-15,-1 0 3 0,3 0-1 0,0 1-2 16,-2-1-3-16,4 3 3 0,-3-2-3 15,2 2 1-15,0-1 3 0,-4 3 0 0,3-1 0 16,-2 2 2-16,0 0-2 0,-1 2 2 0,-1 1 1 16,0-1 2-16,0 1 1 0,0 1-5 0,0 0 5 15,0 0-3-15,0 0 0 0,0 0-3 0,0 0-3 16,0 0-6-16,0 0-6 0,0 0-8 16,0 0-7-16,0 0-8 0,0 0-6 0,0 0-3 15,0 0 0-15,0 0 9 0,0 0 14 0,0 4 16 16,0-1 8-16,0 1 2 0,0 0-1 0,0 1 2 15,0-1-1-15,-1 1 1 0,0 1 1 16,0-1-3-16,-3 1 0 0,3 1 3 0,0 0-1 16,-1 1-3-16,-2-1 2 0,-1 1-2 0,3 1 3 15,-2-1-2-15,0 2 1 0,1-1 0 0,-2 0-1 16,2-1 2-16,-1 1-2 0,-1-1-1 0,4 0-1 16,-1-1 2-16,-1-1-1 0,0-1-2 15,1 1 0-15,1-3 4 0,0 1-2 0,0-1-2 16,-1-2 0-16,0 0-1 0,2 0-1 15,-1 0 3-15,1-1 1 0,0 1 0 0,0-1 5 16,0 0 4-16,0 0 14 0,0 0 12 0,0 0 10 0,0 0-1 16,0-3-11-16,3-2-20 0,1-4-10 15,-1 0-6-15,4-4 1 0,-2 1 0 0,2-4 3 16,-2 2 0-16,0-1-1 0,1-1 6 0,-2 3-4 16,-1-1 0-16,1 3-2 0,-2-1 2 15,0 1 1-15,-2 1-2 0,1 3 5 0,0-2-2 16,-1 4 0-16,0 1 3 0,0 0-2 0,0 2-2 15,0 1 2-15,0 1 1 0,0 0 0 16,0 0-8-16,0 0-8 0,0 0-12 0,0 0-19 16,0 0-14-16,0 0 8 0,-1 3 12 0,0 5 19 15,-2 1 19-15,-4 1 1 0,4 2-1 0,-3 1 0 16,3 2 2-16,-3-2-1 0,3 0-2 16,0 1-2-16,-2-2 2 0,2 2-1 0,1-3 0 15,-3 2 0-15,3-2 0 0,0 2-4 0,-2-1 3 16,0 0-2-16,2 1-1 0,-2-2 0 15,-1 0-1-15,0 0 4 0,1-1-4 0,1 0 3 16,-2-1 1-16,3-1 0 0,1-2-2 0,-1 0-1 16,1-2-1-16,-1 0-2 0,0-1 3 0,2-3 0 15,0 1 8-15,0-1 11 0,0 0 16 0,0 0 11 16,0-1-7-16,4-4-14 0,-1-3-13 0,2-2-15 16,0 0 2-16,2 0-2 0,-2-3-3 0,2 4-6 15,-4-1-11-15,4 3-16 0,-5-2-46 16,4 5-145-16,-4 0-225 0,-1 3-968 0</inkml:trace>
  <inkml:trace contextRef="#ctx0" brushRef="#br0" timeOffset="47991.148">16387 9373 90 0,'0'0'535'0,"0"0"-510"15,0 0-10-15,0 0-2 0,0 0 1 0,0 0 13 16,0 0 11-16,0 0 8 0,0 0 8 16,0 0-2-16,0 0-3 0,0 0-4 0,-24-14-11 15,24 14-12-15,0 0-17 0,0 0-18 0,0 0-16 16,0 0-8-16,0 0 4 0,0 1 8 15,0 3 19-15,0 0 7 0,1 1 3 0,1 0-1 16,4-1-1-16,-2 0-2 0,2 0 5 0,-1-2 0 16,4 0 4-16,2 0 2 0,0-1-2 0,4-1 2 15,-2 0-6-15,-1 2 0 0,5-2-4 16,-4 1-1-16,5 2-2 0,2-2 1 0,-1 2 0 16,2-3-1-16,1 2 5 0,0-2-1 0,0 0 1 15,4 0 1-15,-2-5 3 0,2 0 1 0,-3-1-1 16,2 0-1-16,1 0 0 0,-3 0 0 0,1 0 2 15,-2 2 0-15,-2 0-1 0,-1 1-3 16,-4 0 1-16,2 2-1 0,-4-1-2 0,-3 0 2 16,1 1 1-16,-1 1 4 0,-1-2 3 0,-2 1 5 15,-1 0 8-15,1-2 9 0,-4 3 3 0,2-1 3 16,-3-1 0-16,-1 2-1 0,-1 0-4 16,0 0-9-16,0 0-18 0,0 0-11 0,0 0-4 15,0 0 0-15,0 0 3 0,-3 0-1 0,-4 0-2 16,1 0 0-16,-2 3 0 0,0-1 2 0,-1 1 1 15,0 1 0-15,-2-1 2 0,2 0 3 16,-3 0-4-16,-4 2 0 0,2-2 1 0,-5 2 0 16,1 0-4-16,-1-1 1 0,-2 1-4 0,0 0-2 15,0 0 1-15,0 2-1 0,0-1 2 16,2-2 1-16,2 1 3 0,0-1 3 0,-2 1-1 16,6-1-1-16,-3-1 5 0,4 1-6 0,0-1 0 15,2-1-2-15,1 0 0 0,-1 1 0 0,7-2 0 16,-2-1-3-16,4 1-14 0,1-1-18 0,0 0-16 15,0 0-5-15,0 0 11 0,5 1 18 16,0-1 19-16,4 0 8 0,0 0-1 0,0 0 5 16,2 0-1-16,0 0 3 0,0 0 2 0,0-2-1 15,1 1 2-15,3-2 2 0,-2 1 1 16,-2 0 2-16,5-1-4 0,-3 2-2 0,0-1 2 16,3 1-3-16,-3 1 1 0,2-2-1 0,0 1-1 15,-3 1-4-15,3-1 2 0,-1 1-2 0,-1-2-2 16,1 2 2-16,-3 0-10 0,-2 0-35 0,-4 0-24 15,0 0-683-15</inkml:trace>
  <inkml:trace contextRef="#ctx0" brushRef="#br0" timeOffset="64740.86">2210 10219 346 0,'0'0'16'0,"0"0"7"0,0 0 5 0,0 0 16 16,0 0 23-16,0 0 24 0,0 0 25 0,0 0 10 16,0 0-8-16,0 0-18 0,0 0-32 15,0 0-5-15,10-22 15 0,-10 26 17 0,0 5 27 16,-1 0 4-16,-1 3-17 0,-2-1-16 15,1 2-25-15,2 0-14 0,0-1-13 0,0 1-10 0,1-2 3 16,0 3-3-16,-1 0 3 0,1 2 5 16,0 1-4-16,-2 4 0 0,1 1-1 0,-3 2-6 15,3 2-2-15,-1 1-1 0,-1 2-4 0,0 2-3 16,2-1 1-16,-1 2 0 0,1 0 3 16,0-3 2-16,1 0-1 0,0 0-3 0,0-4-5 15,0 1 1-15,-2 0-3 0,2-2 8 0,-2 3-3 16,0 2 0-16,1 0 0 0,-2 2-9 0,-3 1 6 15,2 0-5-15,-2 1-2 0,2-2 0 16,-2-3-6-16,4-1-1 0,-2-3 1 0,0-3 1 16,3-4 1-16,1-1 1 0,0-6-2 0,0-2 1 15,0-2 1-15,0-4 2 0,0 0 3 0,0-2 9 16,0 0 0-16,0 0 3 0,0 0 2 16,0 0-1-16,0 0 0 0,0 0-2 0,1-2-8 15,-1 0-7-15,3-1-6 0,-2-1-7 0,2 0-4 16,-1 0-26-16,0-1-59 0,4-2-139 0,-3 1-379 15,1 2-940-15</inkml:trace>
  <inkml:trace contextRef="#ctx0" brushRef="#br0" timeOffset="65427.141">2471 10950 610 0,'0'0'80'0,"0"0"13"16,0 0-6-16,0 0 46 0,0 0 24 0,0 0 3 15,0 0-10-15,0 0-20 0,0 0-24 16,0 0-27-16,0 0-6 0,0 0-13 0,-1 125-2 16,5-109 0-16,5 1-10 0,-1 0-8 0,1-1-7 15,2-2-10-15,0-1 0 0,1-1-3 0,5-1-1 16,-3-1-3-16,3-1-4 0,-3-4-2 0,3 0 2 16,-3-2 0-16,4-3-2 0,-4 0 1 15,3-1-1-15,-3-4 2 0,2-4-3 0,-4-2 2 16,2-4 2-16,-4 0 1 0,0-2 3 0,0-3 4 15,-3-2-2-15,0 1-1 0,-5-2 2 0,1 0 1 16,-2 1-3-16,-1 0-2 0,0 2-2 16,-4 1-9-16,2 3 1 0,-3 3-1 0,2 4 0 15,1 3-2-15,-1 2-1 0,1 4-14 0,0 0-33 16,2 0-30-16,0 0 1 0,-1 8 20 16,0 1 36-16,-1 6 38 0,2 0 4 0,0 3-2 15,0-2-1-15,0 1 0 0,2 1 1 0,2-2 4 16,0 1-1-16,0 1 6 0,2-1-1 0,-2-1-7 15,5-1-8-15,-2 0-7 0,0-1-6 0,2-3-1 16,3 2 1-16,0-2-1 0,0 0 4 16,1-2 4-16,1-3 0 0,3 0 3 0,-2 0 0 15,0-3 1-15,-2 0-1 0,3-3 0 0,-2 0 6 16,1 0 3-16,-2-3 2 0,0-2 3 0,0-1-2 16,-1-2 0-16,0-2 0 0,-1-2 1 0,-1 1-3 15,1-2 2-15,-2 2-2 0,1-3 0 16,0 0-2-16,-2 0 0 0,-2-1 3 0,0 3-2 15,1-2 1-15,-4 1-4 0,-2-1-1 0,2 0-2 16,-2 1-1-16,1-1 1 0,-2-2-8 0,0 2-6 16,0-1-1-16,0 0-5 0,-2 1-12 15,-1 3-9-15,2 0-35 0,1 3-91 0,0 3-257 16,0 3-1207-16</inkml:trace>
  <inkml:trace contextRef="#ctx0" brushRef="#br0" timeOffset="68386.459">4065 10785 235 0,'0'0'256'0,"0"0"-174"0,0 0 28 0,0 0 27 16,0 0 18-16,0 0 3 0,0 0 1 0,0 0-9 15,0 0-14-15,0 0-12 0,0 0-19 0,0 0-14 16,-38-32-9-16,26 32-7 0,-2 0-14 16,-1 0-7-16,-1 0-11 0,-3 3-4 0,2 2-4 15,-3-1-3-15,-1 2-3 0,1-1-5 0,-1 1-3 16,-2 1-3-16,-1 1-3 0,2 0-6 15,0 0-2-15,0 1-1 0,3-2-2 0,1 3-2 16,3-3 4-16,3-1-5 0,3 0-1 0,2-2 0 16,2 1-2-16,-1-1-5 0,2 0-8 0,2-1 0 15,1 0-7-15,1 0-2 0,0 0 7 16,0 2 10-16,5 0 15 0,4 1 15 0,3-2 9 16,4-1 0-16,2 1-4 0,4-1-8 0,2-1-9 15,3-1-6-15,0 0-5 0,1-1-1 0,0 2 2 16,0 1-4-16,1 0 2 0,-2 1-2 0,2 2-3 15,0 0-3-15,-5 2-2 0,-1 1-6 16,-2 2-2-16,-6-1-2 0,-2 2-3 0,-7 3 3 16,-2 1 6-16,-4 1 11 0,-3 4 6 0,-7 2 11 15,-7 0 4-15,-5 2 2 0,-5-1 6 0,-5 2 0 16,-3-1 6-16,-2-2 6 0,0-1 6 16,3-2 6-16,0-4 1 0,3-2-6 0,3-2-7 15,5-3-3-15,4-3-7 0,3-5-4 0,3-1 7 16,0 0-9-16,4-5-9 0,-1-6-23 0,0-5-52 15,3-3-73-15,0-4-99 0,1-3-181 16,3 4-148-16,2 6-886 0</inkml:trace>
  <inkml:trace contextRef="#ctx0" brushRef="#br0" timeOffset="68672.058">3671 10686 1095 0,'0'0'133'15,"0"0"-17"-15,0 0-46 0,0 0-14 0,0 0-17 16,0 0-19-16,0 0 8 0,0 0 35 0,0 0 53 16,0 0 31-16,0 0 6 0,0 0-38 0,0 0-47 15,0 0-24-15,35 141-16 0,-23-113 3 0,0 1-5 16,-1 1 8-16,1 0-7 0,0 1-1 0,-3-1 1 16,-1 1-9-16,-2 1-1 0,0-1-2 15,-2 2-5-15,-1-3-2 0,-2-1 1 0,-1 1-1 16,0-3-3-16,0 0-3 0,0-5-3 0,0 0-2 15,0-4-3-15,0-2-2 0,0-6-3 16,0-4-9-16,0-4 2 0,0-2 2 0,0 0-14 16,3-10-43-16,-1-5-81 0,3-8-122 0,-2-5-124 15,1-5-25-15,-1 6 56 0,-2 9-375 0</inkml:trace>
  <inkml:trace contextRef="#ctx0" brushRef="#br0" timeOffset="68905.849">3835 10699 483 0,'0'0'92'0,"0"0"46"0,0 0 52 15,0 0 38-15,0 0 5 0,0 0-16 16,0 0-45-16,0 0-54 0,0 0-54 0,0 0-33 16,0 0-5-16,0 0 9 0,0 0 18 0,0 0 5 15,69-64-9-15,-60 80-6 0,0 5-1 0,0 3-6 16,-2 2-2-16,0 2 6 0,-3 1-2 0,0 4 0 16,-2 0 5-16,-1 3-5 0,2 1-2 15,-3-1-3-15,0 0-3 0,0 0-8 0,0-2-7 16,-3-1 0-16,3-4-7 0,0-1-3 0,0-3-1 15,3-2-6-15,-1-3-4 0,4-3-7 0,2-2-9 16,0-2-16-16,4-3-25 0,0-2-45 16,3-2-125-16,-2-3-299 0,-4-2-936 0</inkml:trace>
  <inkml:trace contextRef="#ctx0" brushRef="#br0" timeOffset="69417.621">4469 10596 623 0,'0'0'51'0,"0"0"14"0,0 0 5 0,0 0 11 16,0 0-8-16,0 0-25 0,0 0-40 0,0 0-7 16,0 0 18-16,0 0 38 0,0 0 48 15,0 0 18-15,0 0-10 0,5 65-18 0,-3-49-17 16,-2 1-20-16,0-1-6 0,0 3-5 0,1 2-9 15,0-2-4-15,0 3 0 0,-1 1-5 16,3 0 0-16,-3 2 3 0,0 0 2 0,0 2 5 16,0 1 0-16,0 1-4 0,-4-3-9 0,3 4-9 15,0-2-4-15,1 0-4 0,0-1-5 0,0-4 2 16,0 1-1-16,0-3 4 0,3 1 0 0,5-5 3 16,-3-2 1-16,2-2 5 0,2-2 10 15,2-3 15-15,2-1 7 0,3-1 6 0,0-3-4 16,3-1-11-16,1-2-13 0,1 0-11 0,-1 0-5 15,1 0-8-15,-1-1 2 0,-2-3-3 0,0-2-3 16,2-1-6-16,-2 1-12 0,0-3-19 0,-2 3-30 16,0-4-36-16,-2 3-63 0,-2-2-124 15,-3 2-163-15,-1 4-934 0</inkml:trace>
  <inkml:trace contextRef="#ctx0" brushRef="#br0" timeOffset="70014.928">4166 10769 510 0,'0'0'75'0,"0"0"17"0,0 0 8 0,0 0 11 16,0 0 3-16,0 0-4 0,0 0-18 15,0 0-11-15,0 0-13 0,0 0 8 0,0 0 24 16,0 0 19-16,0 0 5 0,0 0-8 0,97-10-14 16,-69 7-9-16,5-2-4 0,3-1-7 0,2 0-6 15,2-4-11-15,4-1-9 0,-3 1-12 0,0 1-12 16,-2 0-16-16,-2 2-14 0,-6 2-10 15,-1 2-12-15,-6 2-13 0,-2-1-30 0,-3 2-56 16,-4 0-113-16,-4 3-220 0,-5-1-972 0</inkml:trace>
  <inkml:trace contextRef="#ctx0" brushRef="#br0" timeOffset="70524.914">5089 10767 745 0,'0'0'87'0,"0"0"12"15,0 0-3-15,0 0 16 0,0 0-12 0,0 0-5 16,0 0 4-16,0 0-5 0,0 0-21 0,0 0-18 16,0 0-14-16,0 0-5 0,0 0 8 0,0 0 11 15,-105 108 1-15,101-91-4 0,0 1-6 16,3 1-17-16,-1-1-9 0,0 2-9 0,2 0-4 16,0 1-2-16,0 1 0 0,2 0 2 0,1 1 0 15,2-1 0-15,0 2-4 0,3-2 1 16,-1-1-2-16,3-3 0 0,0 0 6 0,1-5 0 15,3-1 3-15,0-2 3 0,2-2 2 0,-1-1 5 16,2-1-1-16,0-3 5 0,0-1-1 0,-1-2 0 16,4 0 2-16,-3-5 1 0,-2-1 1 15,3-1 9-15,-3-4 4 0,1-2 0 0,-4-1 0 16,3-4-6-16,-1-2 0 0,-2-1-1 0,1-4 3 16,-3 1 2-16,-3-2 0 0,1-1-6 0,-6 1-6 15,-1-2-6-15,-1 2-5 0,-2-1-2 0,-8 0-1 16,-1 0-3-16,-4 2-8 0,-2 0-4 0,-6 2-4 15,-2 0-8-15,0 4-3 0,-3 3-7 16,-2 3-11-16,0 5-16 0,0 6-25 0,0 2-61 16,9 4-234-16,6 2-1127 0</inkml:trace>
  <inkml:trace contextRef="#ctx0" brushRef="#br0" timeOffset="73571.721">5695 11256 389 0,'0'0'59'0,"0"0"-14"0,0 0 33 0,0 0 36 15,0 0 36-15,0 0 22 0,0 0 3 0,0 0-15 16,0 0-31-16,0 0-34 0,0 0-13 0,0 0 3 15,7-16 21-15,-1 21 12 0,3 0-4 16,-1 4-7-16,-1 1-17 0,0 4-12 0,2 1-10 16,-2 3-12-16,-4 1-8 0,1 4-7 0,-4 0-10 15,0-1-9-15,-6 2-11 0,-5 2-7 0,-6-1-4 16,0 1-9-16,0 1-18 0,-2-2-56 0,6-6-204 16,6-8-1210-16</inkml:trace>
  <inkml:trace contextRef="#ctx0" brushRef="#br0" timeOffset="74598.969">6521 10807 453 0,'0'0'58'0,"0"0"26"0,0 0 52 16,0 0 54-16,0 0 27 0,0 0 0 0,0 0-16 15,0 0-38-15,0 0-32 0,0 0-23 0,0 0-26 16,0 0-13-16,0 0-15 0,0 0-11 0,-40-45-12 16,32 44-7-16,-5 1 0 0,-1 0 0 15,-4 0 4-15,-1 0 0 0,-1 1 0 0,1 1 0 16,0 2 0-16,0-1-1 0,1 2-6 0,-1 0-5 15,4-1 1-15,-1 2-4 0,-1 0-2 0,3 2-5 16,1-1-1-16,3-1-4 0,1 2-1 0,1 1 1 16,1-2-2-16,4 2-1 0,-3 0 3 15,2 0-1-15,3 1-1 0,-2 1 2 0,2-1-1 16,1 0-1-16,0 2 2 0,0-2-1 0,0 1 2 16,1-2 4-16,3 1-2 0,2 0 4 0,-1-1-2 15,4 0 2-15,-1-2 3 0,3 3 2 16,0-3 0-16,0 2-4 0,2 1 0 0,0 0-3 15,1 0 0-15,-3 1-1 0,1 0 0 0,2 2-1 16,-1 0-2-16,-1 3 0 0,-1 0 0 0,1 1 0 16,-2 0 2-16,-1 2-1 0,0 0-1 15,-3 1 1-15,-2-2 1 0,-2 0 0 0,-1-1 2 16,-1 1-1-16,0 0 3 0,-3 0 1 0,-7-1 1 16,1-1 0-16,-1 1-2 0,-2-4-2 15,0 0 2-15,-1-3-5 0,0-2 4 0,3-1-2 16,-1-3 2-16,4-2-2 0,0-2 7 0,-1 0 1 15,1 0-1-15,1-7 5 0,-1-1-11 0,2-2-4 16,0-3-2-16,3 0-6 0,1-2 2 0,1 0 2 16,0 0 0-16,4-2 4 0,3 2-1 15,0-1 4-15,1-1-3 0,0 3 3 0,2-4-3 16,1 2 0-16,1-1 2 0,2-3-4 0,-1-1 4 16,4-1-1-16,-3 0 4 0,1-2 2 0,1 0 0 15,0-1 5-15,-2 0 0 0,0 0 0 0,1 0 4 16,-4 0 0-16,-1 1 3 0,-1 1 3 15,-4 1-1-15,2 4 0 0,-6 1-3 0,2 3 1 16,-3 0-4-16,0 4-3 0,0 0-4 0,-3 1-2 16,-1 2-4-16,-4 2-2 0,-3-1 0 15,0 1-3-15,-5 2 0 0,3-1-3 0,-4 2 6 16,4 1-8-16,-5-1 3 0,4 2-1 0,-4 0-5 16,2 3-4-16,1 3-6 0,-2 2-5 0,3 1-16 15,3 3-34-15,0 1-108 0,2-1-412 16,2-3-999-16</inkml:trace>
  <inkml:trace contextRef="#ctx0" brushRef="#br0" timeOffset="76570.765">6968 10705 510 0,'0'0'18'15,"0"0"-5"-15,0 0 10 0,0 0 21 0,0 0 21 16,0 0 20-16,0 0 12 0,0 0-1 15,0 0-4-15,0 0-7 0,0 0-1 0,0 0 5 16,-38 21 6-16,34-16 3 0,0 3 8 0,-2-2-5 16,2 1-4-16,-2 0-7 0,3 3-13 15,-4 0-6-15,3 1-4 0,-3 2-4 0,-1-2-2 16,3 4-5-16,-2 3-2 0,-2 0 0 0,0 2-8 16,3 2-3-16,-2 2-8 0,-1 2 0 0,0 0-3 15,4 3-2-15,-1 0-6 0,0 1-7 0,2 0-5 16,3 2-4-16,0-3-2 0,1 2-2 15,1-3-1-15,4-1 0 0,2-2 0 0,3-2 1 16,4 0 3-16,1-2 2 0,4 0-1 0,-1-3 1 16,4-2 0-16,1-1-3 0,-1-3 1 15,3-3-3-15,-2-1-1 0,0-4-6 0,2-2-10 0,-3-2-15 16,0 0-43-16,3-2-101 0,-9-2-317 16,-4 0-1020-16</inkml:trace>
  <inkml:trace contextRef="#ctx0" brushRef="#br0" timeOffset="77120.85">7568 10814 855 0,'0'0'202'0,"0"0"6"16,0 0-2-16,0 0 15 0,0 0-39 0,0 0-33 15,0 0-12-15,-115 2-16 0,96 4-22 0,1 1-32 16,2 3-24-16,-1 0-15 0,-2 3-12 16,2-1-5-16,0 1-2 0,-3 3 2 0,2 0 1 15,-3 0-1-15,2 0 2 0,4 0-4 0,-2-1 2 16,4-2 0-16,-1 0-1 0,3-1-5 0,6-3-4 15,-1-1-1-15,4-2-6 0,1 0 0 16,1-3-1-16,0 0 2 0,2 1 4 0,5-1 5 16,0-3 5-16,6 0 1 0,0 0 2 0,5 0-5 15,-3 0-3-15,4-4-2 0,0 0-2 0,0 1 1 16,0-1 0-16,-4 2-3 0,4-1 4 16,0 1-1-16,-1-1 2 0,0 1-3 0,-1 0 4 15,3 1-4-15,-2-1-2 0,0 2 2 0,-4 0-5 16,3 0 4-16,-5 3 1 0,-1 0-2 15,-1 3 0-15,-1 1 0 0,-5 2 1 0,3 2 1 16,-6 3 0-16,-1 2 1 0,0 2 1 0,-3 0 4 16,-8 2-1-16,-4 0 4 0,-1 0 1 0,-8 2 3 15,2-3 3-15,-3 1 2 0,-3-1 2 0,-1-3-1 16,-1 0 4-16,1-4-4 0,2-1-3 0,-1-2-2 16,1-2-6-16,5-3-2 0,0-3-4 15,1-1-5-15,4 0-4 0,5-5-9 0,1-5-12 16,3-2-32-16,4-3-59 0,-2-4-97 0,5-2-231 15,1 2-190-15,0 6-703 0</inkml:trace>
  <inkml:trace contextRef="#ctx0" brushRef="#br0" timeOffset="77387.917">7159 10705 890 0,'0'0'239'0,"0"0"26"16,0 0-22-16,0 0-52 0,0 0-83 0,0 0-39 15,0 0 4-15,0 0 18 0,0 0 10 16,0 0-10-16,0 0-18 0,0 0-12 0,0 0-8 16,47 118-4-16,-40-91-4 0,7 1-8 0,-2 1-2 15,0 1-5-15,5 1-4 0,-3 0-2 0,3 0-2 16,-4 1-3-16,3-1-1 0,-4-2-2 0,-1 2-6 16,-3-4-1-16,-4 2-5 0,1-3-1 15,-3 1 2-15,-2-3-8 0,0-1 0 0,0-2-3 16,0-3-3-16,0-3-2 0,-1-2 0 0,0-5-10 15,-2-2-16-15,3-3-29 0,0-2-54 0,0-1-140 16,0-3-281-16,0 0-955 0</inkml:trace>
  <inkml:trace contextRef="#ctx0" brushRef="#br0" timeOffset="77643.598">7308 10704 693 0,'0'0'289'16,"0"0"-154"-16,0 0-19 0,0 0-12 0,0 0 16 16,0 0 39-16,0 0 0 0,0 0-5 0,0 0-19 15,0 0-31-15,0 0-15 0,54 135-15 0,-44-109-7 16,1 3-6-16,0 0-7 0,0 3-4 0,3 0-11 16,-7 1-7-16,2-1-3 0,0 2-4 15,-1-1 5-15,-5-1-1 0,3 0 1 0,-3 0-4 16,-2-1-5-16,0-2-7 0,2-3-2 0,-1 0-9 15,0-4-4-15,0-2-3 0,4-4-9 0,-2-3-10 16,4-1-22-16,1-3-52 0,-5-2-188 16,2-4-1061-16</inkml:trace>
  <inkml:trace contextRef="#ctx0" brushRef="#br0" timeOffset="78160.747">8054 10790 950 0,'0'0'135'16,"0"0"19"-16,0 0 9 0,0 0 9 0,0 0-14 15,0 0-3-15,0 0 2 0,0 0-21 0,0 0-31 16,-119-6-33-16,105 14-18 0,2 0-13 16,-1 2-11-16,-1 1-8 0,3 0-12 0,-1 2-3 15,2 1-4-15,0-1-2 0,1 1-3 0,0-1-2 16,5 1 0-16,-2-2-2 0,5-2 1 0,0-2 5 16,1 0-4-16,0-2 1 0,0-1 6 0,2-2 3 15,5 1 6-15,0-1 6 0,0 0 2 16,3-3-1-16,1 2-3 0,3-1-3 0,0-1-3 15,2 0 1-15,0 0 1 0,3 0 0 0,0 0 2 16,2 0-6-16,1 0 5 0,2 0-3 16,-2 0-9-16,0 0 3 0,-2 3-6 0,-2 1 0 15,-4 2 1-15,2 2 0 0,-6 1-2 0,-2 3-3 16,-1 1 4-16,-5 3-1 0,-2 0 2 0,0 4 3 16,-4-1 4-16,-7 0 3 0,-1 1 4 15,-5-1 4-15,-2 0 3 0,-1 1 5 0,-3-4 2 16,-2 0-1-16,1 0 0 0,0-3-9 0,-1-2-1 15,4-2-4-15,-1-1-8 0,3-3 1 0,1-2-4 16,4-3-2-16,2 0-3 0,1-1-10 16,3-5-18-16,1-2-48 0,6-3-134 0,0 3-374 0,1 2-955 15</inkml:trace>
  <inkml:trace contextRef="#ctx0" brushRef="#br0" timeOffset="78799.82">8296 10735 1129 0,'0'0'150'0,"0"0"-1"0,0 0 23 16,0 0-24-16,0 0-30 0,0 0-42 15,0 0-26-15,0 0-20 0,0 0-4 0,0 0 5 16,0 0 0-16,0 0 3 0,0 0-1 0,81 0 4 16,-62 0 2-16,-3 0 1 0,3 2-3 0,-1 1-6 15,2 2-9-15,-3 0-5 0,-4-1-9 0,-2 1-3 16,0 3-4-16,-3-1-7 0,-5 1-4 15,-2 0-1-15,-1 2 5 0,-1 0 5 0,-7 2 7 16,-3 1-1-16,-2-1-3 0,0 3-1 16,-5-2 2-16,-2 1-1 0,2 0 1 0,-1-2-3 0,5 2 1 15,-3-3 0-15,5 0-1 0,1-2 0 16,1-4-1-16,2 1 2 0,5-4 3 0,1-2 6 16,1 0-2-16,1 0-4 0,0 0-8 0,1-2-9 15,3-4-4-15,4 3 9 0,1-2 2 16,2 1 0-16,-1 0 6 0,1 0-3 0,0 2 3 15,1-1 1-15,5 2 2 0,-4-1-5 0,5 2 3 16,-4 0 2-16,4 0 0 0,-2 2 2 0,-2 1-4 16,-2 1-2-16,3 2 1 0,-4 0-5 15,0 1 3-15,-1 1 0 0,-1 1-2 0,-2 3 3 16,-1 1-1-16,2 3-3 0,-4 3 2 0,1 1 3 16,-3 1 0-16,-1 1 2 0,-1 0 2 0,0 0 0 15,0-2 6-15,-8 1 7 0,-4 0 11 0,-2-2 10 16,-6-1 6-16,-6-1 4 0,-3 0 0 0,2-2-3 15,-7-1-4-15,3-2-4 0,5-3-8 16,0-4-10-16,3-2-7 0,2-3-6 0,4 0-6 16,-1-7-6-16,5-2-13 0,2-1-26 0,1-3-53 15,7-2-186-15,-2 2-326 0,5 5-894 0</inkml:trace>
  <inkml:trace contextRef="#ctx0" brushRef="#br0" timeOffset="79163.89">8670 10540 567 0,'0'0'24'0,"0"0"19"0,0 0 35 0,0 0 37 16,0 0 32-16,0 0 22 0,0 0 0 15,0 0-9-15,0 0-25 0,103 129-30 0,-90-111-18 0,4-1-19 16,-4 3-5-16,4-2-14 0,-4 3-5 16,4 0-3-16,-4 2-11 0,2-1 1 0,-2 4 4 15,-2 2-1-15,1 1-1 0,-2 2 7 0,-2 1-1 16,-3 3-2-16,1 0-2 0,-4 2-11 15,-2 1-8-15,0 1-5 0,-1 3-4 0,-8 0 1 16,-3 1-5-16,-6-1-3 0,-3-1 0 0,-3-3-6 16,-3-5-1-16,0-2-18 0,2-4-39 0,4-6-282 15,5-8-1106-15</inkml:trace>
  <inkml:trace contextRef="#ctx0" brushRef="#br0" timeOffset="81361.814">9817 10667 668 0,'0'0'87'0,"0"0"22"16,0 0 10-16,0 0-9 0,0 0-30 0,0 0-41 15,0 0 10-15,0 0 33 0,0 0 34 0,0 0 28 16,0 0-10-16,0 0-33 0,5 73-16 0,-5-57-5 15,1 3-2-15,-1 0 5 0,2 1-1 16,-2 5 2-16,0 1-16 0,0 3-11 0,0-1-8 16,-2 3-10-16,-1 1-5 0,-4 2-3 0,2-1-5 15,-3 1-8-15,0-1 1 0,1 1-6 0,1-4-3 16,-3 2-3-16,3-4-3 0,2-2 0 16,0-2-3-16,0-3-1 0,3-2-3 0,1-3-2 15,0-1 0-15,0-3-6 0,0-2-10 0,1-2-25 16,3-2-47-16,-1-5-93 0,-1 2-263 0,1-3-1014 0</inkml:trace>
  <inkml:trace contextRef="#ctx0" brushRef="#br0" timeOffset="81661.899">10065 10559 1061 0,'0'0'216'0,"0"0"-5"0,0 0-52 0,0 0-42 16,0 0-36-16,0 0 9 0,0 0 23 0,0 0 16 15,0 0-10-15,0 0-17 0,0 0-17 0,-34 142-12 16,31-110-6-16,-1 0-4 0,3 2-9 16,-1 0-6-16,-1 2-6 0,0 2-13 0,2-2-3 15,-2 2-4-15,-3-1-7 0,2-1-2 0,-4 0-5 16,2 0-3-16,0-2 0 0,-1 0-4 0,1-2-2 15,0-3-4-15,1-4-2 0,2-4-8 16,2 0-1-16,1-6-9 0,0-2-14 0,0-2-18 16,0-4-42-16,0-4-64 0,1-3-102 0,1 0-216 15,-2 0-974-15</inkml:trace>
  <inkml:trace contextRef="#ctx0" brushRef="#br0" timeOffset="81942.554">9523 10954 1174 0,'0'0'175'0,"0"0"27"16,0 0-24-16,0 0-20 0,0 0-27 15,0 0-21-15,0 0 6 0,0 0 1 0,0 0-11 16,0 0-21-16,129-44-24 0,-91 39-9 0,2-1-13 15,6-1-7-15,0 0-4 0,2-2-7 0,2 0-3 16,1-1-6-16,-2 0-4 0,-4 2-4 16,-4-2-9-16,-3 3-1 0,-7 1-5 0,-6 3-8 15,-6 0-8-15,-2 1-14 0,-6 1-24 0,-4 1-45 16,-3 0-67-16,-3 0-173 0,1 0-143 16,-2 0-925-16</inkml:trace>
  <inkml:trace contextRef="#ctx0" brushRef="#br0" timeOffset="82298.44">9523 11113 575 0,'0'0'48'0,"0"0"39"16,0 0 40-16,0 0 30 0,0 0 5 0,0 0-22 16,0 0-11-16,0 0 1 0,0 0 17 15,0 0 8-15,0 0-4 0,0 0-24 0,0 0-31 16,0 0-16-16,46 15-11 0,-21-18-3 0,-1-2-6 15,6 0-6-15,1 0-12 0,5-4-6 16,1 2-10-16,2-2-11 0,2-1-1 0,1 0-12 16,0-1-3-16,-4 2-9 0,-1 3-16 0,-7 0-26 15,-5 3-63-15,-3 3-171 0,-8 0-531 0,-6 0-571 0</inkml:trace>
  <inkml:trace contextRef="#ctx0" brushRef="#br0" timeOffset="84751.862">10515 10794 545 0,'0'0'31'0,"0"0"12"16,0 0 27-16,0 0 33 0,0 0 47 0,0 0 38 15,0 0-1-15,0 0-27 0,0 0-44 0,0 0-47 16,0 0-9-16,0 0 13 0,38-18 12 16,-20 17 7-16,5 0-5 0,4-1-6 0,2 1-6 15,4-2-9-15,0-1-4 0,5 1-9 0,0-2-5 16,3 1-6-16,0-3-6 0,2 1-4 16,2-2-11-16,-3 3-6 0,-2-3-11 0,-3 4-6 15,-6 1-5-15,-1 1-7 0,-6 1-12 0,-5 1-20 16,-2 0-24-16,-6 0-36 0,-2 0-49 0,-4 2-86 15,-2 1-125-15,-2-2-30 0,-1 2-769 0</inkml:trace>
  <inkml:trace contextRef="#ctx0" brushRef="#br0" timeOffset="85004.754">10884 10729 589 0,'0'0'50'0,"0"0"43"16,0 0 47-16,0 0 34 0,0 0 19 16,0 0-7-16,-53 128-10 0,48-101-16 0,-1 2-24 15,1 1-21-15,-1 2-25 0,0 1-18 0,-2 1-9 16,-3 2-13-16,1 0-5 0,-4 0-7 0,3-1-5 16,0-1-7-16,1-3-9 0,3-1-6 15,1-3-8-15,4-4-5 0,2 0-4 0,0-4-5 16,2-4-6-16,5-2-16 0,0-3-27 0,3-2-43 15,1-3-104-15,-2-2-210 0,-1-2-969 0</inkml:trace>
  <inkml:trace contextRef="#ctx0" brushRef="#br0" timeOffset="85409.919">10986 11100 694 0,'0'0'114'0,"0"0"45"0,0 0 30 15,0 0 27-15,0 0-2 0,0 0-29 0,0 0-29 16,0 0-32-16,0 0-24 0,0 0-17 16,0 0-13-16,-13 121-9 0,24-112-5 0,2-3-12 15,2-1-10-15,0-3-8 0,2-2-6 0,0 0-5 16,2 0-6-16,-2-7-4 0,0-1-1 0,-1-1-2 16,-1-2-2-16,-2-3 0 0,-2 1 0 15,-4-3-1-15,1 2 0 0,-5-2 0 0,0 1 1 16,-3-1-3-16,0 0-6 0,-5 3 2 0,-3-2-5 15,-2 2-1-15,-3 3 3 0,0 2-2 0,-5 2 0 16,1 3 3-16,-1 3 5 0,-1 0-1 16,1 1 3-16,-1 5 1 0,1 3 0 0,1 0 4 15,0 4 2-15,4 1 2 0,2 1 0 0,0 2 0 16,4 4 2-16,1 2-1 0,3 2 0 0,3 3 0 16,0-1 0-16,4 1 2 0,4 1-1 15,3-1 2-15,2-2-5 0,0-1-1 0,5-3-3 16,0-4 0-16,1-3-1 0,3-3-2 0,2-4 0 15,-2-2-4-15,6-3-4 0,-2-3-8 0,3 0-11 16,-3-7-24-16,-1-2-25 0,0-4-39 0,-3-2-72 16,-1-3-124-16,0-4-75 0,-7 4 3 15,-5 5-632-15</inkml:trace>
  <inkml:trace contextRef="#ctx0" brushRef="#br0" timeOffset="85919.848">11408 11126 690 0,'0'0'167'0,"0"0"35"0,0 0 14 16,0 0-1-16,0 0-3 0,0 0-3 0,0 0-24 15,0 0-33-15,0 0-31 0,0 0-26 0,0 0-9 16,-39 124-5-16,37-105-11 0,0 0-10 16,0 0-10-16,1 0-14 0,1-2-10 0,0-2-8 15,0 0-7-15,0-2-6 0,0-3-4 0,3-1-3 16,1-1-1-16,1-4-2 0,-1 0-1 0,4-3 5 16,0-1-3-16,2-1 0 0,2-6 0 15,0-6-1-15,3-1-5 0,-4-4-1 0,1-2-2 16,1-2-7-16,-3-2 7 0,2-1 4 0,2 2 4 15,0-2 8-15,-3 5-3 0,1-1-1 0,-2 7 1 16,0 1-7-16,-1 5 3 0,-2 2-1 0,1 4-5 16,-3 2 0-16,-2 0 1 0,1 3-1 15,-1 3 6-15,-1 4 6 0,1 2 3 0,-2 2 5 16,-1 4 2-16,0-1 2 0,0 2 0 0,0 0 0 16,0 2 3-16,0-2 3 0,0 0-3 0,0-1-3 15,0-1-2-15,1-4-7 0,2-2-1 0,-2-2-2 16,4-2-1-16,-1-4-2 0,-1 0 4 15,4-3 1-15,-1 0-1 0,5-8-4 0,0-2-4 16,2-5-5-16,0-1-3 0,1-4 0 0,-2-1 1 16,0-2 2-16,-2 1 1 0,1-1 9 15,0-1-3-15,2 3-1 0,-1-2 3 0,-1 4-6 16,0 5 1-16,-2 2 3 0,-1 5-4 0,-3 3 0 16,0 3-4-16,-3 1-1 0,2 1 6 15,-3 7 6-15,0 3 5 0,-1 3 8 0,0 2 4 16,0 3 0-16,0 4 6 0,0-3-1 0,0 5-3 15,-1-1-1-15,0 2-5 0,1-1-2 0,0 0-4 16,0-4-1-16,0-2-5 0,0 0-6 0,5-4-5 16,1-1-12-16,3-4-21 0,2-2-44 15,0-3-111-15,-1-2-332 0,-1-2-1001 0</inkml:trace>
  <inkml:trace contextRef="#ctx0" brushRef="#br0" timeOffset="86207.443">12100 11175 1221 0,'0'0'264'0,"0"0"-42"0,0 0-21 15,0 0 3-15,0 0-33 0,0 0-41 16,0 0-19-16,0 0-11 0,-31 129-23 0,30-103-17 15,-2 2-16-15,2-2-4 0,-2 0-3 0,2 3-4 16,-1-3-2-16,-1 3-4 0,1-1-6 16,-3 2-4-16,1 0-8 0,-2-2-5 0,-1 1-4 15,3-1 2-15,-4-1-8 0,4-4 2 0,2-4-3 16,-1-2-8-16,3-3-1 0,0-3-16 0,0-4-25 16,3-3-48-16,1-4-98 0,1 0-282 0,-3 0-1046 15</inkml:trace>
  <inkml:trace contextRef="#ctx0" brushRef="#br0" timeOffset="86487.484">12017 11195 727 0,'0'0'305'0,"0"0"-3"16,0 0 12-16,0 0-33 0,0 0-87 0,0 0-74 15,0 0-46-15,0 0-24 0,58-118-17 0,-42 109-16 16,2 3-12-16,0 2-6 0,0 3-4 15,1-1-7-15,-1 2 1 0,0 0-3 0,-1 5-1 16,-3 2-2-16,1 3 0 0,-5 1 4 0,-3 1 3 16,0 3 7-16,-5 3 6 0,-2 2 3 15,0-1 3-15,-4 2 4 0,-4-1 5 0,-5 0 6 16,-3 1 1-16,-2-3 5 0,-3 0-5 0,-1 0-7 16,-3-2-4-16,2-1-6 0,1-4-3 0,2 0-3 15,5-3-5-15,0-2-8 0,3-2-10 0,3-4-13 16,0 0-33-16,4 0-105 0,3-4-256 0,-1 0-1001 15</inkml:trace>
  <inkml:trace contextRef="#ctx0" brushRef="#br0" timeOffset="86826.894">12384 11112 727 0,'0'0'177'0,"0"0"21"15,0 0 19-15,0 0 15 0,0 0-50 0,0 0-40 16,0 0-24-16,0 0-17 0,0 0-14 0,0 0-7 16,-65 134-7-16,65-111-7 0,3 2-6 0,0-2-12 15,5-3-6-15,2-1-3 0,0-3-7 16,3-2-1-16,1-3-5 0,0-1-9 0,3-3-2 16,1-2-4-16,-1-2-2 0,2-3-1 0,0 0-4 15,-1-6-2-15,-3-2-4 0,3-3 0 0,-5-2 1 16,1-3 2-16,-1-4-1 0,-2-2 0 15,-1-1 0-15,-4-2 0 0,-1 1 0 0,0 0 1 16,-5 1 0-16,0-2 0 0,-6 5 2 0,-4 1-3 16,-1 3 0-16,-7 3-4 0,-1 3 0 0,-3 3-2 15,-4 4-4-15,-1 2-2 0,-2 1-3 0,1 4-7 16,4 4-8-16,0 2-14 0,3 2-27 16,5 2-68-16,4-4-253 0,5-3-1071 0</inkml:trace>
  <inkml:trace contextRef="#ctx0" brushRef="#br0" timeOffset="87419.766">12741 11155 1941 0,'0'0'6'0,"0"0"2"16,0 0 16-16,0 0 44 0,0 0 40 15,0 0 25-15,0 0 7 0,0 0-8 0,0 0-35 16,0 0-30-16,0 0-14 0,0 0-4 0,27 128-5 16,-25-104-1-16,0-3-6 0,1 1-6 0,1-1-9 15,-3-4-5-15,1-1-5 0,1-2-7 0,0-1-1 16,-2-5-2-16,-1-2-2 0,0-3-2 0,1-3 6 16,0 0 10-16,0-2 1 0,4-5-2 15,-2-5-8-15,3-4-15 0,-1-2-2 0,3-4-4 16,-1-1 3-16,2-2-3 0,1-1-2 0,2 2 5 15,3 1 0-15,3 3 2 0,-2 3 4 0,1 2 5 16,0 3 0-16,-3 3 0 0,-1 0 0 16,0 3-1-16,-2 3-5 0,-1 1 5 0,-2 0-1 15,1 2-2-15,-4 0 0 0,0 3-3 0,-1 1 3 16,-3 3 0-16,-1 2 5 0,0 1 5 16,0 3 2-16,-1-1 2 0,-3 3 4 0,-1 2-3 15,2 0 1-15,1 1 3 0,0 0 1 0,2 0-2 16,0-1-1-16,2-1 1 0,3-1-4 0,3-2 2 15,0-1 0-15,5-1-1 0,-2-3-1 16,1 0 3-16,0-2-2 0,1-2-1 0,1-1 2 16,-2-2-1-16,0-1 0 0,0 0 0 0,-1-1-3 15,0-5 4-15,-1-3 0 0,0 0-3 0,2-1 1 16,-2-3-3-16,-2-2-1 0,3-4-2 0,-3-1 4 16,-2 0-2-16,2-3-2 0,-6 1 3 15,1 0-3-15,-3 1 0 0,0 2-2 0,-4 0 0 16,-6 2-4-16,-1 5-1 0,-6-1-3 0,1 3-1 15,-4 5-7-15,-2 2 0 0,-1 3-4 0,-1 0-1 16,-2 7 1-16,3 3-6 0,1 1-7 16,3 1-13-16,-1 1-16 0,6 1-40 0,2 2-72 15,4-2-215-15,4-3-189 0,3-4-916 0</inkml:trace>
  <inkml:trace contextRef="#ctx0" brushRef="#br0" timeOffset="87659.299">13252 11097 1302 0,'0'0'140'16,"0"0"-26"-16,0 0 4 0,0 0 2 0,0 0 4 16,0 0 13-16,0 0-13 0,0 0-27 15,0 0-29-15,0 0-9 0,0 0-6 0,-4 123 4 16,3-100 5-16,1 1-2 0,-1-1 1 0,-2 1-6 15,1-2-7-15,-2 0-14 0,2-3-14 0,-1-2-12 16,1-2-12-16,2 0-8 0,0-2-17 0,0-4-30 16,3 1-70-16,0-4-227 0,-2-3-948 0</inkml:trace>
  <inkml:trace contextRef="#ctx0" brushRef="#br0" timeOffset="87989.981">13434 11133 1815 0,'0'0'239'16,"0"0"-40"-16,0 0-8 0,0 0-36 0,0 0-26 15,0 0-19-15,0 0-16 0,0 0-23 0,0 0-23 16,0 0-9-16,0 0-8 0,0 0-5 0,0 0 1 16,76 125-2-16,-76-105 2 0,0-2-2 15,0 2 0-15,0-3-4 0,0 1-2 0,-3-1-4 16,-3-3-5-16,4-3-1 0,-4-1-3 0,3 0-5 15,-2-4-1-15,1 1-6 0,3-4-3 0,-2-2-1 16,3-1-1-16,0 0-2 0,0-6-5 0,3-4-3 16,2-3-7-16,1-2 2 0,1-3 4 15,-2-4 4-15,3-2 4 0,1-2 1 0,-3-1-1 16,1 1-1-16,3 2-1 0,-1 2 1 0,0 3 2 16,2 3-3-16,0 2-9 0,0 1-18 0,2 3-37 15,-2 2-42-15,2 1-45 0,-3 4-73 16,0 0-106-16,0 3-98 0,-3 0 6 0,-1 0 70 15,-5 0-418-15</inkml:trace>
  <inkml:trace contextRef="#ctx0" brushRef="#br0" timeOffset="88452.884">13851 11120 1049 0,'0'0'265'0,"0"0"-18"16,0 0-22-16,0 0-78 0,0 0-56 0,0 0-24 16,0 0-15-16,0 0 8 0,0 0 9 15,0 0-4-15,0 0-3 0,0 0-11 0,0 0-4 16,0 0-4-16,43 63-3 0,-35-56-3 0,2 1-5 16,-3-2-7-16,2 0-5 0,1-2-3 0,-1 1-3 15,0-2 1-15,0 0-5 0,2-2-5 16,-4-1-1-16,1 0-4 0,1 0-3 0,0-3-2 15,0-1-4-15,0-2-4 0,1-3-4 0,0-1-6 16,1-1-2-16,0 0-1 0,-2-3 2 16,0 1 7-16,-3-3 8 0,1 2 5 0,-4 0 7 15,2 2 1-15,-4 1 3 0,-1 0 7 0,0 3 5 16,0 2 3-16,0 2 2 0,0 1-7 0,0 3-10 16,0 0-7-16,-2 0-3 0,-2 4-1 15,2 1 6-15,0 5 6 0,1 2 3 0,1 2 3 16,0 2-1-16,0 4 2 0,0 1 3 0,0-1 1 15,0 3 3-15,0 1 6 0,0 1 0 0,0 0 3 16,-3 1 0-16,-1 1-3 0,-2 0-2 16,1-1-5-16,-2-1-1 0,3 1-3 0,-4-2-6 0,1-1-4 15,2-1-2-15,2-3-5 0,-3-2-4 16,5 0-1-16,0-6-8 0,0-1-10 0,1-3-20 16,0-2-64-16,0-3-306 0,0 0-1175 0</inkml:trace>
  <inkml:trace contextRef="#ctx0" brushRef="#br0" timeOffset="90120.943">14548 11027 1700 0,'0'0'50'16,"0"0"21"-16,0 0 17 0,0 0 39 0,0 0 25 16,0 0-18-16,0 0-22 0,0 0-14 15,0 0-19-15,0 0-19 0,0 0-11 0,90 124-5 16,-88-103-1-16,1-2-7 0,-3 1-1 0,0-1-2 16,0-3-2-16,0-1-3 0,0-1 1 0,-4-2-8 15,3-2-2-15,-1-2-1 0,-1-2-6 16,0-3 0-16,2-1 0 0,1-2 3 0,0 0 7 0,0 0 5 15,-1 0-5-15,0-6-4 0,0-1-11 16,0-2-8-16,-3-3-2 0,3-1-2 0,1-3-5 16,0-2 3-16,0 1 0 0,0 0-3 0,6-3 3 15,-1 3-4-15,4-1 2 0,2 2 1 0,4 1 3 16,-1 1 3-16,4 2 2 0,1 1 0 16,1-2 0-16,-2 5 2 0,1 1-1 0,0 0 0 15,1 4-3-15,1 0 0 0,-2 2 0 0,1 1-2 16,0 0 4-16,0 0-1 0,-1 4 2 0,-2 0 0 15,-2 1 2-15,-2-1-1 0,2 1-2 16,-4 1 2-16,1-3-3 0,-2 1 4 0,1-2 0 16,1 0-4-16,1-2 5 0,-1 0-3 0,1 0 3 15,3-4-2-15,-1-2 1 0,1-2-3 16,-2-2-1-16,-2 0 0 0,2-1-4 0,-3-1 5 16,-2 1-1-16,-2-2 1 0,0 1-1 0,-5-1-3 15,-1 1 0-15,-1 2-3 0,0-1-8 0,-4 5 0 16,-5-1-6-16,-2 3-2 0,-5 3 1 0,0 1-1 15,-6 0 5-15,-2 3 3 0,0 3 5 16,-4 3-1-16,3 1 3 0,-1 0-1 0,2 2 4 16,3-1 3-16,-3 0 4 0,7 2 5 0,1 1 1 15,6 1 0-15,0 3 1 0,6 1 2 0,2 3 3 16,2 1 3-16,5 0 2 0,6 2 0 16,2-2 0-16,5 0-5 0,2-2-3 0,1-3-5 15,5-2-9-15,-2 0-3 0,3-5-9 0,2-2-10 16,-2-3-21-16,2-2-40 0,-1-2-71 0,-4-2-150 15,-6 0-259-15,-6-3-948 0</inkml:trace>
  <inkml:trace contextRef="#ctx0" brushRef="#br0" timeOffset="90492.784">15421 10994 772 0,'0'0'367'0,"0"0"-59"16,0 0-21-16,0 0-26 0,0 0-69 0,0 0-39 16,0 0-29-16,0 0-24 0,0 0-25 15,0 0-20-15,0 0-11 0,0 0-3 0,0 0-6 16,0 0-7-16,-106 129-5 0,110-113-5 0,6-2-5 0,-2-2-3 16,2-2-3-16,2 0-2 0,-1-2 2 15,-1 0-4-15,3-4 2 0,2 0-3 0,-2-2 0 16,-2 0-2-16,1-2 2 0,2 0-2 0,-2-5-1 15,-1-2 0-15,0-1-1 0,-1-2 0 16,1-1-2-16,-2-3 3 0,-1-1-1 0,1-2 1 16,-5-1 1-16,-1-1-4 0,0 1 3 0,-3 0-1 15,0 0-2-15,-5 2-3 0,-4 1-6 0,-1 1 5 16,-1 2-1-16,-2 3-4 0,0 4 0 16,-4 3-7-16,-1 2-2 0,2 0 5 0,-2 2-4 15,0 2-4-15,1 3-3 0,3 1-15 0,3 0-15 16,1 1-33-16,1-1-58 0,5 2-121 0,-1-5-177 15,4-1-962-15</inkml:trace>
  <inkml:trace contextRef="#ctx0" brushRef="#br0" timeOffset="90773.59">15541 11062 608 0,'0'0'100'0,"0"0"31"0,0 0 50 15,0 0 29-15,0 0-26 0,0 0-25 0,0 0-26 16,0 0-22-16,0 0-17 0,0 0-8 16,40 128-2-16,-35-105 1 0,3-3 8 0,0 5-3 15,-3 0 0-15,2 2-7 0,-4-1-8 0,2 0-5 16,-3-1-5-16,-2-2-2 0,0 0 0 0,-3 0-5 16,-5-1-2-16,-3 0-4 0,-6 0-5 15,2-1-5-15,-5-2-4 0,-2-2-3 0,-2-2-9 16,3-2-4-16,-1-4-6 0,0-1-8 0,1-5 2 15,1-3-6-15,1 0-3 0,2-4-6 16,5-7-16-16,1-4-13 0,2 0-37 0,6-5-82 16,2 5-181-16,-2 4-1056 0</inkml:trace>
  <inkml:trace contextRef="#ctx0" brushRef="#br0" timeOffset="91887.876">16697 10859 1151 0,'0'0'254'0,"0"0"-5"16,0 0-36-16,0 0-55 0,0 0-47 0,0 0-22 15,0 0 1-15,0 0-5 0,0 0-9 16,0 0-6-16,0 0-9 0,-118 22-3 0,97-17-3 15,-6 3-2-15,0-2-4 0,0 1-1 0,-2 1-2 16,2 2 1-16,1-2 1 0,-1 2-7 0,5-1-9 16,1 1-13-16,1 0-9 0,6-2-4 0,0 1-5 15,3-1-2-15,5-1-3 0,0 1 0 16,4-2-2-16,0 1-2 0,2-2 2 0,0 1-1 16,4-1 4-16,4 0 3 0,3-1-1 0,3 0 2 15,4 0 0-15,1-2-1 0,2 0-2 0,0-2 2 16,1 0 0-16,3 0-1 0,-1 0 0 15,1 0-2-15,1 2 2 0,3-1-3 0,-3 3 0 16,1 2-1-16,-1-1-2 0,-4 1-1 0,-2 2 3 16,-3 1 0-16,-2 1 2 0,-3 2 1 0,-3 2-1 15,-3 0 0-15,-5 1 1 0,-1 3 3 16,-6 0 5-16,-7 0 0 0,-7 1 3 0,-5-1 0 16,-7 1-1-16,-2-1 3 0,-5-1 4 0,-2-3 2 15,1 0 1-15,1-5 0 0,4-1-3 16,-2-5-2-16,5-2-6 0,5-1-5 0,4-4-5 15,1-5-10-15,3-3-17 0,6-2-37 0,1-2-83 16,2-2-185-16,4 4-300 0,4 6-931 0</inkml:trace>
  <inkml:trace contextRef="#ctx0" brushRef="#br0" timeOffset="92146.923">16222 10629 1706 0,'0'0'161'0,"0"0"-31"0,0 0-13 16,0 0-9-16,0 0-6 0,0 0-3 0,0 0-10 16,0 0-15-16,0 0-17 0,0 0-16 0,122 133-7 15,-106-103 0-15,2 2 4 0,0 4 2 16,0 1 2-16,-4 2-3 0,3 2-3 0,-5 1 0 16,-2 1-1-16,-2-1-1 0,-5 0-2 0,-2 0-7 15,-1 0-6-15,0-1-1 0,0-3-8 0,-1-2-1 16,-2-4-4-16,0-4-4 0,1-2-5 15,2-6-5-15,0-2-5 0,0-5-7 0,4-1-20 16,0-8-28-16,0-1-41 0,2-3-92 0,0 0-257 16,-3-3-1084-16</inkml:trace>
  <inkml:trace contextRef="#ctx0" brushRef="#br0" timeOffset="92385.911">16509 10656 1531 0,'0'0'206'0,"0"0"-31"0,0 0-49 0,0 0-28 16,0 0 16-16,0 0 6 0,0 0-7 0,0 0-5 15,0 0-9-15,0 0-14 0,5 151-10 0,-4-116-9 16,1 4-2-16,-1 2-8 0,3 2-5 16,2 2-5-16,-1-1-9 0,1 2-8 0,2 0-8 15,1-4-5-15,-3 2-5 0,2-5-9 0,1-1-3 16,2-4-5-16,-1-6-11 0,1-2-6 15,1-5-16-15,3-2-27 0,-1-5-46 0,2-3-96 16,-4-4-312-16,-4-4-1055 0</inkml:trace>
  <inkml:trace contextRef="#ctx0" brushRef="#br0" timeOffset="92747.277">17179 10675 1709 0,'0'0'247'0,"0"0"10"0,0 0-28 16,0 0-38-16,0 0-75 0,0 0-45 0,0 0-25 16,0 0-18-16,0 0-1 0,0 0 6 15,0 0 9-15,0 0 3 0,0 0-7 0,-24 76-7 16,15-53-9-16,0 2-6 0,0 2 3 0,-1 2-3 15,2 1-4-15,-1 0 1 0,1 2-7 16,-1 1-4-16,0 0 1 0,0 1-1 0,0 1 1 16,3 1 0-16,0-1 0 0,1-2-1 0,3 1 0 15,2-3 0-15,2-2 0 0,6-4-1 0,1-2 0 16,3-3-1-16,6-4 2 0,0-3-1 16,2-4 0-16,3-4-2 0,-1-1-1 0,4-4-7 15,1 0-4-15,0-2-9 0,1-5-13 0,-1-2-18 16,0-1-26-16,-3-4-36 0,0-2-54 15,-4 1-98-15,-8 1-235 0,-3 6-998 0</inkml:trace>
  <inkml:trace contextRef="#ctx0" brushRef="#br0" timeOffset="92997.383">16712 10871 1237 0,'0'0'374'0,"0"0"-24"0,0 0-52 0,0 0-44 15,0 0-83-15,0 0-59 0,0 0-40 0,0 0-8 16,0 0-5-16,0 0-17 0,152-42-7 16,-105 35-9-16,4-1-5 0,1 1-6 0,1-1-8 15,-1 0-1-15,0 1-7 0,-3 0-9 0,-1 1-9 16,-6 0-23-16,-3 2-35 0,-6 1-54 15,-2-1-129-15,-11 2-327 0,-9 1-953 0</inkml:trace>
  <inkml:trace contextRef="#ctx0" brushRef="#br0" timeOffset="93403.293">17695 10697 1139 0,'0'0'217'0,"0"0"-13"16,0 0-3-16,0 0-9 0,0 0-54 0,0 0-28 15,0 0-17-15,0 0-13 0,0 0-9 0,0 0-12 16,0 0-1-16,0 0-8 0,-103 127 2 0,99-106-6 16,2 1-5-16,0 2-6 0,1 2-7 15,1-1-7-15,0 0-5 0,0 2-4 0,0-1-4 16,0 0 0-16,2 0-1 0,2-2 0 0,2-2 0 15,2 0 0-15,-1-4-1 0,3-1 3 16,3-1-3-16,0 0 3 0,0-5-2 0,2-2 1 16,-1-3-1-16,4-2-2 0,-1-2-2 0,-1-2-1 15,3-4 1-15,-1-4-3 0,-1-2 0 0,-1-4-4 16,0-3 1-16,-3-4 4 0,-1 2 1 0,0-6 3 16,-2-1 1-16,-1-2-3 0,-3-2 0 15,-3 0-2-15,-3-2-2 0,0 1-1 0,-7-1-5 16,-6-1-4-16,0 5-8 0,-6 0-6 0,-2 5-1 15,-4 5 2-15,-1 4-1 0,-3 4 3 0,-3 6-4 16,-2 4-11-16,-1 0-11 0,-2 4-21 16,3 5-50-16,10-1-219 0,6-2-1141 0</inkml:trace>
  <inkml:trace contextRef="#ctx0" brushRef="#br0" timeOffset="94657.154">18570 10805 617 0,'0'0'49'0,"0"0"40"0,0 0 46 16,0 0 43-16,0 0 23 0,0 0-10 15,0 0-29-15,0 0-22 0,0 0-23 0,-121 14-22 16,113-6-2-16,-2 4-2 0,4 1 6 0,-2 2 6 16,0 1-3-16,4 4-6 0,-3-1-17 0,5 1-18 15,2 0-16-15,0 0-14 0,0-2-12 0,2 2-3 16,6-1-3-16,-2-3-3 0,1 2-3 0,4-3-1 15,0-3 1-15,0-2 2 0,3-2 2 16,-1-5 6-16,0-2-1 0,2-1 1 16,-2-2-1-16,4-5-3 0,-4-3 2 0,2-3-2 0,-1-2 3 15,0-1-2-15,-2-3 1 0,1-2 0 16,-3-1 0-16,-2 0-5 0,-2-3-1 0,1 1-3 16,-5 2-4-16,-2-1 2 0,0 1-3 0,-7 2-2 15,-3 2-2-15,-2 2-3 0,-5 3-3 0,0 3-2 16,-3 3-4-16,-2 3-1 0,-1 4 0 15,2 0-2-15,0 1-1 0,1 6-1 0,5 0-8 16,2 3-16-16,4-1-24 0,3 0-55 0,4 1-85 16,2 1-176-16,0-4-106 0,0-2-921 0</inkml:trace>
  <inkml:trace contextRef="#ctx0" brushRef="#br0" timeOffset="94922.594">18683 10895 710 0,'0'0'203'15,"0"0"82"-15,0 0 29 0,0 0-1 0,0 0-57 16,0 0-63-16,0 0-30 0,0 0-27 0,0 0-27 16,-19 123-20-16,19-100-18 0,0 3-11 0,0 2-7 15,4 2-6-15,0 0-4 0,0 3-9 0,3 1-4 16,-4 2-3-16,1-1-7 0,-3 0-5 16,-1 1-2-16,-2-3-4 0,-6 0 0 0,-3-1-1 15,-4 0-2-15,-4-3 5 0,-4 0-2 0,-1-3 2 16,-4-1 3-16,0-5-2 0,1-1 2 15,2-4-1-15,1-4-1 0,6-4-3 0,3-5-1 16,0-2-4-16,4-2-2 0,1-8-7 0,2-2-8 16,-2-5-14-16,6-5-23 0,3-1-43 0,1-4-58 15,4-1-90-15,1 5-250 0,-1 7-936 0</inkml:trace>
  <inkml:trace contextRef="#ctx0" brushRef="#br0" timeOffset="95321.769">18864 10908 1252 0,'0'0'274'0,"0"0"-41"15,0 0-36-15,0 0 13 0,0 0-3 16,0 0-34-16,0 0-29 0,0 0-33 0,0 0-29 0,8 124-23 16,-1-106-12-16,3-1-9 0,3-1-8 15,1-2-11-15,3-1-5 0,-2-1-7 0,3-2-2 16,-3-5 1-16,3-1-4 0,-3-2 1 0,1-2 1 15,0-2-2-15,0-6-2 0,-1-3 0 16,-1-1-2-16,-4-2 0 0,0-2 0 0,-5-2-1 16,-2-1-1-16,-1-2-6 0,-2-2-1 0,-3 1-5 15,-4-3-1-15,-4 2 0 0,-2 1 6 16,-3 5 0-16,1 3 5 0,-4 5 2 0,0 4-4 16,0 5 1-16,-4 0 2 0,0 3 2 0,0 4 1 15,1 3 6-15,-1 2 3 0,3 4 4 0,0 0-1 16,3 5 5-16,5 4 4 0,1 2 4 15,4 3 7-15,5 1 2 0,2 2-5 0,8-3-4 16,4 1-5-16,4-3-7 0,4 0-5 0,2-3-5 16,4-2-2-16,2-6-7 0,3-1-7 0,-1-2-11 15,3-3-13-15,2-4-15 0,-3-4-19 16,0-3-28-16,-4-4-42 0,-2-7-74 0,2-3-140 0,-11 2-164 16,-5 2-927-16</inkml:trace>
  <inkml:trace contextRef="#ctx0" brushRef="#br0" timeOffset="95584.826">19589 10442 979 0,'0'0'293'0,"0"0"-28"16,0 0-20-16,0 0-27 0,0 0-44 16,0 0-20-16,0 0-8 0,0 0-8 0,0 0-17 15,0 0-18-15,0 0-14 0,-55 126-11 0,55-91-7 16,0 3-8-16,0 4-10 0,0 1-8 0,3 2-6 15,-1 0-10-15,3 3-5 0,-1-2-6 16,-4 1-2-16,1-3-3 0,-1 1-2 0,0-1-2 16,0-2-2-16,-2-5-6 0,-2 2 3 0,-1-6-2 15,4-2-3-15,-3-3 1 0,1-2-2 0,1-7-4 16,1-3-7-16,-1-4-11 0,2-4-15 0,0-4-30 16,0-3-58-16,0-1-100 0,3-1-332 15,-2-2-1057-15</inkml:trace>
  <inkml:trace contextRef="#ctx0" brushRef="#br0" timeOffset="95770.331">19274 10997 1101 0,'0'0'371'0,"0"0"-32"16,0 0-27-16,0 0-84 0,0 0-71 15,0 0-25-15,0 0-32 0,0 0-25 0,124-32-22 16,-91 27-19-16,0 0-8 0,1 1-11 0,1-1-5 15,-3 1-13-15,-1 1-14 0,-4 1-27 16,-3 1-48-16,-1 1-82 0,-9 0-342 0,-4 0-1017 0</inkml:trace>
  <inkml:trace contextRef="#ctx0" brushRef="#br0" timeOffset="96352.406">20086 10936 745 0,'0'0'169'0,"0"0"25"15,0 0 0-15,0 0 2 0,0 0-30 0,0 0-20 16,0 0-7-16,0 0-13 0,0 0-27 16,0 0-32-16,0 0-21 0,0 0-9 0,0 0 2 15,-1-45 2-15,-8 45 7 0,0 3 0 0,-2 0 1 16,1 0-1-16,0 2-7 0,0 0-4 0,1 0-4 15,0 2-3-15,-2 0-8 0,0 1-1 0,1 0-6 16,-1 0-5-16,1 1-3 0,2 2-4 0,1-2-5 16,1 0 0-16,3-1-1 0,1 0-3 0,2 0 2 15,0-1-2-15,0 0 5 0,4 0 2 16,1-1 3-16,2-2 4 0,1 1 1 16,-1-1 0-16,3 0-1 0,4-1-2 0,-3 0-2 0,5-1 1 15,-1 2-2-15,4 0-3 0,1-1-1 16,0 1 0-16,2 1 0 0,0 1 1 0,-1 0-2 15,2 2-1-15,-1 0 0 0,-2 2-2 0,-1 0-2 16,-2 1-1-16,-2-2 1 0,-2 1 0 16,-4 0 2-16,-7 1 3 0,-2-2 3 0,0 1 4 15,-12 0 6-15,-4 0-3 0,-2 0 5 0,-2-2 1 16,-3 2 1-16,1-2 5 0,1-1-2 0,-1 0 2 16,1-4-1-16,-1 2-1 0,5-2-7 15,-2-2-9-15,7-1-13 0,2 0-28 0,0-6-93 16,5 0-484-16,2 0-963 0</inkml:trace>
  <inkml:trace contextRef="#ctx0" brushRef="#br0" timeOffset="97577.357">20777 10614 1656 0,'0'0'113'15,"0"0"7"-15,0 0-10 0,0 0 26 0,0 0 36 16,0 0-26-16,0 0-39 0,0 0-18 0,2 144-18 15,-2-111-15-15,0 0-8 0,0 2-3 16,0 0-7-16,1 0 4 0,1 1-3 0,1-2-4 16,-2 0-5-16,0 1-4 0,0-3-7 0,-1 1-5 15,0-2-4-15,0-1-6 0,0-2 0 0,-3-2-2 16,-4-2 2-16,3-3-4 0,-2-3 0 0,4-3-2 16,-2-6 0-16,1-1-2 0,2-5 5 15,1-3 7-15,-1-1 4 0,1-9 0 0,-1-4-4 16,-2-7-8-16,2-4-5 0,-2-7 1 0,2-2-1 15,1-7 2-15,0-1-1 0,0-2 0 0,2-2 0 16,5 0-2-16,2 2 1 0,3 2 8 0,0 3-4 16,6 0 2-16,0 4 0 0,3 2-10 15,1 4 8-15,-1 1 1 0,3 6 1 0,0 2 2 16,-1 4-2-16,-3 4-1 0,0 3 2 0,-1 3-1 16,-5 4-2-16,-1 2 1 0,-2 4-2 15,-2 7-2-15,-2 5 5 0,1 3 2 0,-6 4 4 16,1 6 8-16,-3 5-2 0,0 1 0 0,0 3 2 15,0 3 6-15,0 2 3 0,0-3 4 0,0 2-1 16,1-1-2-16,3-2-3 0,-2 0-5 16,4-1-4-16,-3-3-6 0,6-2-4 0,-3-1-2 15,0-3-5-15,3-3-4 0,2-1-8 0,-3-5-10 16,1-2-15-16,-4-5-26 0,3-4-39 0,-1-5-62 16,-4-3-112-16,1-1-304 0,-1 0-978 0</inkml:trace>
  <inkml:trace contextRef="#ctx0" brushRef="#br0" timeOffset="97786.89">20639 11044 1225 0,'0'0'367'0,"0"0"-49"0,0 0-88 15,0 0-42-15,0 0-62 0,0 0-22 16,0 0-14-16,0 0-20 0,119-27-19 0,-80 20-17 15,4 4-12-15,2-5-7 0,1 3-7 0,2-3-7 16,-1 2-9-16,-2 1-18 0,-3 2-31 16,-3 0-64-16,-5 3-206 0,-6 0-299 0,-11 0-873 0</inkml:trace>
  <inkml:trace contextRef="#ctx0" brushRef="#br0" timeOffset="98463.62">21827 10556 1234 0,'0'0'282'0,"0"0"-2"15,0 0-50-15,0 0-44 0,0 0-67 0,0 0-29 16,0 0-11-16,0 0-6 0,0 0-16 0,0 0-12 16,0 0-4-16,-124-10-5 0,107 15 0 15,0 2-1-15,-2-1 1 0,-1 2 2 0,1 2-3 16,-3-2 0-16,1-1 3 0,0 1-4 0,0 1-1 16,-1-1-4-16,4 1-4 0,-1-1-4 0,0 1-3 15,4-1-3-15,-1 0-7 0,6 0-1 16,-1 1-1-16,2-1-2 0,3 0-4 0,2-1-2 15,3 0 1-15,1 0 0 0,0 1 0 0,1-3 5 16,4 1-4-16,1-1 2 0,4 0 1 0,-1 2-2 16,1 0 1-16,2 0-2 0,-2 1 4 15,0 1-3-15,0 0 1 0,-1 1-4 0,-1-1 2 16,-1 1 2-16,-1 0-2 0,-1 2 3 0,0 1-2 16,-1 0-6-16,0 3 6 0,-2 1 1 0,0-1-4 15,1 3 3-15,-1-1 0 0,-1 2-1 0,0-2 0 16,0 4 2-16,-1-2-2 0,0 1 2 15,0 1-1-15,0-1 0 0,0 1-1 0,0 1-1 16,-1-1 0-16,-6 1 3 0,4 0-4 0,-2 0 0 16,1-1 2-16,-2 0-1 0,1-2 2 0,0 1-3 15,0-3 4-15,2-2-4 0,-1-1 2 16,3-4 0-16,0-3 0 0,1-1 0 0,0-1 1 16,0-4 1-16,0 0 2 0,2-2 4 0,3 0 2 15,2 0 2-15,0 0-5 0,2-4-1 16,2 1-2-16,1-2 1 0,2 1-3 0,-1 1 3 15,-2 1-3-15,4 0-2 0,-1 0 3 0,-1 1-2 16,5-2-1-16,-5 2 0 0,5 0 0 0,-6 0 0 16,4-1 2-16,-3 0 0 0,0-1 3 15,2-1-1-15,-1 1 0 0,2-2-2 0,-1 2-1 16,1-2-2-16,-3 2-3 0,-2 1-3 0,-1-1-12 16,-1 2-17-16,-1 1-25 0,-4-2-49 0,2 2-95 15,-4 0-246-15,-1 0-1152 0</inkml:trace>
  <inkml:trace contextRef="#ctx0" brushRef="#br0" timeOffset="99107.869">22115 10677 1377 0,'0'0'276'0,"0"0"-49"0,0 0-23 0,0 0-57 16,0 0-38-16,0 0-11 0,0 0-8 0,0 0-13 15,0 0-16-15,-127-29-12 0,115 35-8 0,-2 1 1 16,0 0-2-16,2 1-2 0,1 0-5 16,0 2-5-16,0-3-10 0,2 3-2 0,0 1-2 15,-1-1-3-15,4 0-1 0,1 2-1 0,2-1 1 16,1 2 0-16,0-1-1 0,2-1-3 0,0 1 5 15,4-2-3-15,0 0 5 0,4 1-2 0,1-1-2 16,-1 1 0-16,1-1-1 0,-1 1-1 16,3 0-3-16,1 2 4 0,0 0-2 0,0 1 0 15,-1 0 0-15,1 0-5 0,-1 2 2 0,2 0 0 16,1 1 1-16,-2 2 4 0,0-1-1 16,3 0 2-16,-2 1 1 0,-2 0-3 0,-1-1 1 15,-2 0-1-15,-3-2 0 0,0 0-3 0,-3-1 4 16,-2 0-1-16,-1-2 3 0,-7-1 4 15,-2-1-4-15,-1-1 2 0,0 0-3 0,-6-2-1 16,4-2-2-16,-5 0-3 0,3-2-1 0,-1-2 0 16,4-2 2-16,-2 0 0 0,0-4 0 0,2-2 1 15,2-4-4-15,1-3-2 0,3-2-3 16,0-3-1-16,3-2-2 0,1 0-1 0,2-2 0 16,2 0 2-16,3 2 1 0,5-1 3 0,1 2 2 15,3 1-3-15,0 2 4 0,3 0 1 0,-1-1-2 16,3 1 3-16,0 0-2 0,2-2 1 15,-1 0 1-15,-3 1 5 0,-2-3-3 0,1 0 0 16,-5 0-3-16,0-1-4 0,-2-2 5 0,-1-1-1 16,-2-1 1-16,-1 3 7 0,-4 1-5 0,-1 1 1 15,-5 5-3-15,-2 0-4 0,-7 5-3 0,0 2-1 16,-4 2 1-16,-4 2-9 0,-3 3 5 0,1 1 0 16,0 0-3-16,-1 5 0 0,3 1-8 15,3 1-6-15,5 2-12 0,2 0-21 0,1 2-46 16,5 1-104-16,4-3-342 0,1-1-1044 0</inkml:trace>
  <inkml:trace contextRef="#ctx0" brushRef="#br0" timeOffset="99816.938">22158 10432 1193 0,'0'0'310'0,"0"0"-58"0,0 0-36 0,0 0-41 0,0 0-44 16,0 0-19-16,0 0-23 0,0 0-26 15,0 0-24-15,0 0-15 0,126 1 1 0,-99 2-6 16,-2-2-3-16,0 1-5 0,-3-1-1 0,-1 0-3 15,-1 1-3-15,0 1-1 0,-4-1 1 0,-2 0-6 16,-4 2 2-16,-1 0 0 0,-4-1-6 16,1 1 5-16,-4 0 2 0,1 2 3 0,-1-3 2 15,0 5 3-15,-1-1 2 0,0 1 4 0,-1 0 2 16,0 0 2-16,1 1 3 0,-1 0 2 16,1 2 7-16,-1 1 3 0,0-1 4 0,2 2 4 15,-2-2 1-15,0 1-3 0,0 2-4 0,2-1-5 16,-2 1-3-16,1 1-5 0,0 1-3 15,-1 1-6-15,0 0-2 0,1 4-2 0,-1-1 2 16,0 0-2-16,0 2-3 0,1-2-1 0,-1 3 0 16,0 0 0-16,2 0-4 0,2 1 5 0,-2-2-1 15,0 3 1-15,-1-1 2 0,0 2-3 0,3-1 0 16,-3 1-3-16,0 1 1 0,1 1 4 0,-2-2-6 16,0 2 0-16,0-1-1 0,0 2-1 15,0-1 0-15,0-1 0 0,-1-1 4 0,-1 1-4 16,-4-2 2-16,4-2-2 0,-6-3 1 0,5 1 3 15,-4 1 1-15,3-3 1 0,-3 1-2 0,0 0-7 16,2-1 6-16,-1-1 2 0,3-2-3 16,0-2 6-16,-1-1-4 0,2-2-3 0,2-5 0 15,0 0 1-15,0-2-1 0,0-2 2 0,0-2 4 16,0 0 3-16,0 0 1 0,0 0-1 0,1-4 0 16,0 1 2-16,-1 0-5 0,0 0 0 15,0 0 2-15,0-1-6 0,-1 1 1 0,0 0-2 16,-3-2-3-16,-3 0-4 0,3 1 4 0,-2-1-1 15,-2-1 0-15,4 1 0 0,-5-1-2 16,1-2 2-16,4 1-3 0,-3-1 2 0,-1 0-1 16,2 2-1-16,-1-1-2 0,-1 3 0 0,4-1-8 15,-4 0-5-15,4 2-11 0,-3 1-16 0,3-1-22 16,-2 1-34-16,-1 1-69 0,3 1-249 0,1 0-1200 16</inkml:trace>
  <inkml:trace contextRef="#ctx0" brushRef="#br0" timeOffset="134499.075">2514 12337 217 0,'0'0'26'0,"0"0"-1"0,0 0 10 15,0 0 18-15,0 0 18 0,0 0 13 16,0 0 8-16,0 0-2 0,0 0-7 0,0 0-5 16,0 0 9-16,0 0 11 0,-64-2 19 0,56 2 16 15,0 0 2-15,3 2-2 0,-2-2-12 0,-2 3-16 16,4 0-17-16,-1-1-14 0,-3 2-7 16,2-1-6-16,-1 2-5 0,0 1-1 0,-2 0-4 15,0 3-3-15,0 0-5 0,0 2 0 0,-2 1-1 16,2-1-5-16,0 1 2 0,-1 1-5 0,3 1-1 15,0-2-3-15,2 3 0 0,1-1-1 0,3 3-3 16,1-2-4-16,1 2-8 0,0-2 1 16,4 3-4-16,5 0 0 0,-1 0-2 0,2 2-4 15,2-4-1-15,0 1-1 0,6-2-1 0,-3-2 2 16,3 0-1-16,1-1 2 0,1-4-1 16,1 2-2-16,-1-7 2 0,1 1-1 0,2-3 0 15,-2-1 3-15,3-2 0 0,-2-4 0 0,-1-7 3 16,-1 0-1-16,0-6 1 0,-1-1 0 0,-1-6 1 15,-3-4 0-15,2 0 2 0,-3 0 2 16,-4-4 1-16,-1 1 1 0,-3 1-2 0,-4 0 2 16,-2 2-2-16,-1 0-5 0,-8 3 0 0,-4 0-4 15,-3 4-4-15,-4 1 0 0,-6 4-4 0,-2 3-1 16,-5 3-1-16,-2 6-3 0,-2 3 1 0,3 3-2 16,1 5 4-16,2 7-4 0,3 1-2 0,5 4-3 15,0 2-4-15,5 2-2 0,2 3-5 16,4 0-13-16,4 1-25 0,6 1-41 0,2-3-67 15,1 0-149-15,5-5-251 0,-3-7-906 0</inkml:trace>
  <inkml:trace contextRef="#ctx0" brushRef="#br0" timeOffset="134756.107">2705 12278 1434 0,'0'0'301'0,"0"0"-31"0,0 0-76 16,0 0-23-16,0 0-48 0,0 0-25 0,0 0 3 16,0 0-15-16,0 0-22 0,0 0-21 0,0 0-15 15,6 121-6-15,1-94-5 0,3-1-5 0,-3 3-4 16,-1 0-4-16,-1 1 0 0,-3 3-2 0,-1 1-2 16,-1-1 1-16,0-1-5 0,0-1 0 15,0-3-3-15,0-1-4 0,0-3-3 0,3-2-7 16,0-5-7-16,1-2-15 0,0-5-24 0,2-5-40 15,3-5-81-15,2 0-228 0,-1-5-368 16,-3 0-505-16</inkml:trace>
  <inkml:trace contextRef="#ctx0" brushRef="#br0" timeOffset="135102.602">2986 12427 1200 0,'0'0'407'16,"0"0"-98"-16,0 0-44 0,0 0-16 0,0 0-62 15,0 0-56-15,0 0-30 0,0 0-25 0,0 0-21 16,-117 114-9-16,112-92-16 0,4 1-8 16,1 0-4-16,0 1-8 0,3 0-1 0,1-1 0 15,7-3-3-15,-1 1 1 0,2-2-3 0,3-2-2 16,-2-1 0-16,4-2 0 0,-3-1-1 0,5-2 0 16,-4-2-1-16,2-2-6 0,-1-1 6 15,-2-4 2-15,0-2 0 0,1 0 6 0,-4-7-2 16,2-3 0-16,-3-5 2 0,-2-2-2 0,2-3 2 15,-2-3 0-15,-2-3-4 0,0-3-1 0,-2-4 1 16,-1-2-2-16,-2-2 2 0,-1 0 5 0,-5 1-8 16,-5 2-2-16,-3 4 3 0,-1 6-12 15,-3 6 5-15,0 6-7 0,-2 7-6 0,1 5-3 16,-3 3-2-16,-2 8 1 0,-1 2-3 0,1 5-5 16,-1 0-7-16,3 3-22 0,3 2-30 0,1-2-51 15,3 1-77-15,3 1-162 0,5-5-234 16,2-9-876-16</inkml:trace>
  <inkml:trace contextRef="#ctx0" brushRef="#br0" timeOffset="135377.412">3063 12089 1622 0,'0'0'299'16,"0"0"-11"-16,0 0-43 0,0 0-70 0,0 0-84 15,0 0-36-15,0 0-10 0,0 0-2 0,0 0 13 16,0 0 0-16,0 0-9 0,0 0-8 0,-6 137-4 16,15-102-3-16,-2 2 1 0,2 2-6 15,0 0-1-15,1 1-2 0,-1 1 0 0,-1-3-4 16,1 2 1-16,-2-2-4 0,2 0-6 0,-2 0 2 16,-3-4-8-16,5 0-1 0,-3-3-2 15,0-3-4-15,0-1 1 0,-2-2-6 0,5-4-2 0,-4-4-9 16,1-3-19-16,0-4-27 0,-2-4-43 15,5-2-77-15,-1-4-153 0,-2 0-377 0,-1 0-886 0</inkml:trace>
  <inkml:trace contextRef="#ctx0" brushRef="#br0" timeOffset="135726.306">3378 12562 1344 0,'0'0'278'0,"0"0"-36"15,0 0-4-15,0 0-36 0,0 0-45 0,0 0-24 16,0 0-19-16,0 0-18 0,0 0-18 0,-58 120-18 16,57-98-12-16,1 0-12 0,0 0-5 15,0-1-6-15,5 0-4 0,1 0-3 0,1-5-5 16,6 0 0-16,-2-2-3 0,5-2-1 0,-2-3-2 16,3-4 1-16,0 0 0 0,0-4-1 0,-1-1 4 15,2 0-7-15,-3-1-1 0,2-4 2 0,-5-3-7 16,2-1 4-16,-1-3 0 0,-1-3 0 15,-2-4 3-15,-1-1-3 0,-3-4 1 0,1-1-2 16,-4-3 4-16,-2-1-3 0,-1 0-1 0,-3 0-1 16,-8 0-4-16,0 2 2 0,-7 1-2 15,0 4-1-15,-4 4-1 0,1 4-7 0,-2 6-5 16,0 3-5-16,0 5-12 0,2 4-4 0,2 6-9 16,1 4-12-16,1 3-17 0,-1 3-30 0,4 1-55 15,-1 0-86-15,2-1-242 0,5-4-191 16,4-5-539-16</inkml:trace>
  <inkml:trace contextRef="#ctx0" brushRef="#br0" timeOffset="136017.164">3523 12030 1050 0,'0'0'312'0,"0"0"5"0,0 0-38 0,0 0-106 16,0 0-88-16,0 0-5 0,0 0 19 0,0 0 20 16,0 0-5-16,0 0-26 0,0 0-21 0,24 124-5 15,-15-96 2-15,3 4-4 0,-2 2-4 16,2 0-7-16,-2 5-8 0,0-2-8 0,-2 4-5 16,0-1-1-16,-2 0 0 0,-2 1 0 0,0 1 0 15,-2-4-1-15,0 3-5 0,-1-6-5 0,0-2-6 16,3-2-2-16,-2-4-5 0,0-4-1 15,1-2-6-15,1-4-11 0,-1-2-17 0,0-5-34 16,1-2-89-16,-1-3-319 0,-2-3-1215 0</inkml:trace>
  <inkml:trace contextRef="#ctx0" brushRef="#br0" timeOffset="137675.655">4544 12400 252 0,'0'0'233'16,"0"0"-43"-16,0 0 49 0,0 0 22 15,0 0-9-15,0 0-20 0,0 0-17 0,0 0-14 16,0 0-22-16,0 0-21 0,0 0-28 0,0 0-32 15,70-61-33-15,-79 61-32 0,-6 0-17 0,-1 4-4 16,-5 3 3-16,-5 4 1 0,-3 1 2 16,-2 4 2-16,-2-1-4 0,-3 0 3 0,0 2-2 15,-2-1-5-15,2 0 2 0,1-2 0 0,4 2 4 16,1-2-2-16,6-1-2 0,5-2-8 0,2-1-6 16,6-1-2-16,0 1-3 0,6 0-1 15,0-2 1-15,5 0-4 0,0 0 1 0,0 0-1 16,5-3 3-16,4 0 6 0,5-1 4 0,3-3 5 15,4-1-2-15,5 0-1 0,2 0-3 0,2-4-1 16,3-2-1-16,1 1 1 0,3-1 1 16,1 0 0-16,-1 2 2 0,1 0-3 0,1 2 0 15,-7 0-1-15,-2 2-2 0,-3 0-1 0,-6 0 1 16,-4 2-4-16,-4 5 1 0,-4 0-1 16,-4 3 3-16,-4 2 2 0,-1 4 8 0,-7 0 4 15,-7 4 1-15,-5 1 0 0,-4 0 0 0,-5 3 3 16,-4-1 0-16,-2 1 3 0,-2 1 2 0,1-5 0 15,-1-1-3-15,4-3-1 0,-2-2-3 0,4-4-6 16,2-2-2-16,0-2-6 0,6-2-6 0,2-4-8 16,5 0-13-16,2-7-30 0,4-4-54 0,4-6-81 15,1-3-151-15,1 0-312 0,3 8-896 16</inkml:trace>
  <inkml:trace contextRef="#ctx0" brushRef="#br0" timeOffset="137934.797">4193 12232 913 0,'0'0'371'0,"0"0"-57"0,0 0-67 0,0 0-56 15,0 0-57-15,0 0-21 0,0 0 3 0,0 0 10 16,0 0-18-16,0 0-31 0,0 0-23 0,0 0-11 16,0 0-3-16,111 140 1 0,-101-105 1 15,1 2 0-15,1 1 1 0,-2 5-4 0,-1-1 0 16,0 0-7-16,-3 2-6 0,-2-2-3 0,-1-2-8 15,1 0-3-15,-2-1 3 0,-1-4-6 0,0-4-5 16,1-3-3-16,2-6-4 0,0-2-3 16,-2-4-5-16,3-3-9 0,-1-5-24 0,1-2-17 0,-1-4-31 15,3-2-38-15,-1 0-66 0,2-8-195 16,-2 0-246-16,-2 1-890 0</inkml:trace>
  <inkml:trace contextRef="#ctx0" brushRef="#br0" timeOffset="138146.419">4417 12282 1338 0,'0'0'508'0,"0"0"-244"0,0 0-84 15,0 0-72-15,0 0-59 0,0 0-16 0,0 0 17 16,0 0 25-16,0 0 3 0,0 0-6 0,0 0-12 16,32 144-11-16,-24-110-3 0,1 1-9 0,-3 2-4 15,0 3 8-15,3-1-8 0,-4 2-3 16,0 0-5-16,1-4-17 0,-2 0-3 0,3-3-10 15,-2-4-6-15,1 0-12 0,1-6-19 0,0-2-29 16,3-4-53-16,2-4-129 0,-1-5-415 16,-4-4-913-16</inkml:trace>
  <inkml:trace contextRef="#ctx0" brushRef="#br0" timeOffset="138606.23">5247 12313 2070 0,'0'0'114'0,"0"0"22"16,0 0 7-16,0 0 11 0,0 0-35 0,0 0-37 15,0 0-19-15,0 0-19 0,-130 4-21 16,112 5-10-16,0 0-9 0,-1 2-2 0,2 2 0 15,-3 3-1-15,1 0-3 0,1 0 2 0,5 1-1 16,-2 0-3-16,4 0 6 0,1-4-2 0,4 0-2 16,0-3 0-16,3 0-6 0,3-2-2 15,0 0 0-15,0-1 4 0,2 1 4 0,6-3 5 16,3 2 8-16,3-2 3 0,2 0 3 0,4 0-4 16,3-2 0-16,4-1-1 0,-1 2-3 0,2-2 2 15,-1 0-2-15,1 1 0 0,0 0-1 0,-2 1-2 16,0 2-1-16,-2 0-3 0,-6 1 3 15,1 2-3-15,-4 4 2 0,0 0-2 0,-4 1 0 16,-3 4 1-16,-2 1-1 0,-6 2 2 0,0 1 0 16,-10 2 5-16,-1 0 2 0,-9 0 7 0,0-1 5 15,-7-1 3-15,0-3 2 0,-1-1 0 16,-1-4-6-16,0-1-5 0,5-4-5 0,1-5-4 16,0-1-7-16,4-3-3 0,2 0-6 0,1-5-8 15,4-3-13-15,3-4-40 0,2-2-81 0,3-2-176 16,1 0-397-16,3 5-902 0</inkml:trace>
  <inkml:trace contextRef="#ctx0" brushRef="#br0" timeOffset="139023.269">5549 12279 387 0,'0'0'112'15,"0"0"24"-15,0 0 13 0,0 0-15 16,0 0-39-16,0 0-22 0,0 0-11 0,0 0-1 16,0 0-6-16,0 0-2 0,0 0 3 0,0 0 2 15,0 0 4-15,0 0 0 0,45 65 3 0,-45-54-7 16,0-1-4-16,0 2-5 0,0 0 4 15,0 0 10-15,0 1 21 0,0 0 20 0,0 1 13 16,0 2 12-16,1-1-9 0,1 3-6 0,1 2-15 16,0 1-19-16,-1 1-13 0,0 1-15 0,1 1-12 15,-2 3-7-15,2-1-9 0,-3 2-3 0,0-1 0 16,0 1-3-16,0 1 1 0,-3-1-1 16,1-3 1-16,-1 0 1 0,1-4 7 0,-1-3 0 15,1-4 1-15,-1-2-1 0,2-4-3 16,1-2-1-16,-1-2-5 0,0-3-4 0,1 1-3 0,0-2-5 15,0 0-3-15,0 0-8 0,0-5-22 16,-2-1-39-16,2-1-96 0,0-3-209 0,0 4-478 16,0 1-782-16</inkml:trace>
  <inkml:trace contextRef="#ctx0" brushRef="#br0" timeOffset="139600.476">5971 12859 843 0,'0'0'226'0,"0"0"-31"0,0 0 37 16,0 0 21-16,0 0-55 0,0 0-40 0,0 0-22 15,0 0-24-15,0 0-15 0,0 0-21 0,0 0-14 16,0 0-9-16,17 126-6 0,-24-113-9 16,-1 0-13-16,-2 0-12 0,-1 0-13 0,1-1-14 15,0-2-22-15,0 2-53 0,5-4-227 0,-1-3-1230 16</inkml:trace>
  <inkml:trace contextRef="#ctx0" brushRef="#br0" timeOffset="140883.321">6752 12375 511 0,'0'0'116'0,"0"0"34"15,0 0 11-15,0 0-2 0,0 0-33 0,0 0-43 16,0 0-34-16,0 0-38 0,0 0-27 0,0 0-27 15,0 0-16-15,0 0 2 0,0 0 6 0,0 0 13 16,1-12 6-16,-1 13-1 0,0 0 1 16,0 0 9-16,0-1 13 0,0 2 11 0,0-2 13 0,0 0 5 15,0 1 5-15,0-1 1 0,0 0 2 16,0 0 6-16,0 0 13 0,0 0 18 0,0 0 15 16,0 0 11-16,0 0 6 0,0 0 5 0,0 0 6 15,0 0 5-15,0 0 3 0,0 0-11 0,0 0-14 16,0 0-21-16,0 0-23 0,-1 0-17 15,1 0-11-15,-1 0-7 0,0 0 0 0,-2 0 3 16,0 0-3-16,2 0 1 0,-2 0-2 0,-3 0-6 16,3 0 5-16,-5 0 1 0,2 0 1 15,-1 0 1-15,-1 0 1 0,-2 0 0 0,0 2 2 16,1-1 1-16,-2 2-4 0,1-1-1 0,-1 0-3 16,0 1-3-16,1 2 1 0,-2 2-2 15,-5-2-3-15,4 3 7 0,-4-2-7 0,3 2-1 16,-4 0 0-16,2 0-3 0,2 0 3 0,-4 0-1 15,4 1 1-15,-4 0 0 0,2-1 1 0,-1 3 2 16,-1-2 1-16,4 0 3 0,-1 0 0 0,2 0 2 16,3-2 0-16,0 0-2 0,2 2-1 15,4-4-2-15,0 3 0 0,2-3-1 0,2 0 3 16,0-1 4-16,6 1 4 0,2-1 3 0,2-2 0 16,4 1-2-16,0-1-6 0,3 0-1 0,3-2-3 15,0 0-2-15,0 0 1 0,1 0 1 0,2 0 1 16,3 0 0-16,-4 1 3 0,3 1 1 15,0 0 3-15,-3 2-1 0,0 1 0 0,-1 1-2 16,0 2-4-16,-2 3-2 0,0-1 1 0,-1 1-4 16,-5 2 1-16,0 2-1 0,-4 3 1 0,-1 0 0 15,-4 4 3-15,-4 0 3 0,0 2-1 16,-6 1 7-16,-5-3 8 0,-7 2 5 0,-3-2 7 16,-5-1 3-16,-1 0 0 0,-7-3-2 0,-1-2-3 15,2-2-3-15,-3-2-6 0,4-4-6 16,0-3-8-16,2-1-8 0,1-4-8 0,5 0-11 15,-2-4-23-15,6-5-54 0,3-4-126 0,5 3-436 16,8 2-946-16</inkml:trace>
  <inkml:trace contextRef="#ctx0" brushRef="#br0" timeOffset="141156.5">6412 12200 1540 0,'0'0'144'16,"0"0"17"-16,0 0-12 0,0 0 31 0,0 0-8 16,0 0-29-16,0 0-16 0,0 0-21 0,13 119-21 15,-1-89-17-15,0 2-12 0,7 1-7 16,0 3-5-16,-2 1-12 0,3 2-3 0,-2 0-5 16,1-1-3-16,0 2 0 0,-7-2-5 0,-1-1-3 15,-1 2-5-15,-4-2-6 0,-4-3 3 0,-2 0 2 16,0-5-3-16,0-1-2 0,-3-4 1 15,-4-3-4-15,4-3-3 0,-3-4 2 0,4-5-18 16,1-2-15-16,0-3-29 0,1-4-32 0,0 0-71 16,1-8-201-16,1 0-304 0,0 2-894 0</inkml:trace>
  <inkml:trace contextRef="#ctx0" brushRef="#br0" timeOffset="141391.77">6629 12229 1594 0,'0'0'141'0,"0"0"-13"16,0 0 3-16,0 0 39 0,0 0-6 0,0 0-20 15,0 0-21-15,0 0-21 0,22 132-22 16,-20-99-15-16,5 2-13 0,-3 1 0 0,4 3-2 16,1 0-5-16,-1 0-4 0,-1 0-7 0,1 2-7 15,0-3-9-15,1-1-6 0,-3-2-6 0,0-3-2 16,1-3-6-16,-3-3-1 0,2-4-6 15,-2-3-7-15,4-3-7 0,-4-3-14 0,3-2-32 16,-2-3-57-16,0-3-136 0,2-2-403 0,-3-2-919 0</inkml:trace>
  <inkml:trace contextRef="#ctx0" brushRef="#br0" timeOffset="142086.854">7394 12326 513 0,'0'0'202'0,"0"0"67"16,0 0 52-16,0 0-7 0,0 0-49 15,0 0-52-15,0 0-49 0,0 0-53 0,0 0-41 16,0 0-30-16,0 0-14 0,0 0-8 0,0 0-3 16,0 0 4-16,-54-27 0 0,37 31 1 0,2 2 2 15,-2-1-1-15,-2 3 3 0,5-1 0 0,-4 1 2 16,-1 0-2-16,5 0-1 0,-5 1-1 0,3 0-8 16,2 2-4-16,2 1-5 0,-2-1-4 15,3-2-1-15,3 3-2 0,1-1-1 0,-1-1 0 16,4-2 1-16,-1 0 0 0,4 0 1 0,1-3 2 15,0 0 2-15,0-2 4 0,1 0 2 16,4 1 5-16,-1-1 0 0,6-3 2 0,0 3-1 16,1-3-2-16,5 0-3 0,0 0-3 0,2 0-3 15,2 0-2-15,0 0-1 0,1 1 1 0,0 0 0 16,1 0 4-16,2 2-1 0,-1 1 0 16,-2-1 0-16,-2 2-2 0,-3 2 1 0,1 1-7 15,-4 1 2-15,0 2-2 0,-6 1 1 0,1 1 3 16,-5 2-1-16,0 2 2 0,-3 2 1 0,0-1 2 15,-6 1 2-15,-5 1 3 0,1-2 7 0,-5 1 6 16,-2 0 11-16,-4-2 1 0,-2-2 1 16,-2 0 4-16,1-3-8 0,-2-2-2 0,4-4-8 15,1-2-9-15,1-4-4 0,0 0-9 0,2 0-3 16,4-4-7-16,-1-5-9 0,4 0-14 0,1-2-28 16,5-2-53-16,-1-1-80 0,5 0-154 15,1 3-279-15,0 4-922 0</inkml:trace>
  <inkml:trace contextRef="#ctx0" brushRef="#br0" timeOffset="142528.051">7609 12366 1728 0,'0'0'291'16,"0"0"-35"-16,0 0-32 0,0 0-66 0,0 0-40 15,0 0-37-15,0 0-20 0,0 0-15 0,0 0-16 16,0 0-5-16,0 0-6 0,0 0 0 16,0 0-1-16,130-30-1 0,-110 30 2 0,0 0 1 15,-2 0-1-15,-2 0-1 0,0 0-5 0,-3 0-4 16,-2 0-7-16,-3 1-2 0,1 3-2 16,-5 1 0-16,1-1-1 0,-3 3 1 0,-2 2 0 0,0 2 1 15,0 2 4-15,0 1 0 0,-1-1 0 16,-6 3 1-16,1 1-1 0,-2 0 0 0,-2 1 0 15,-2 2 0-15,0 1 0 0,-3-1 0 0,1 1 0 16,-3-1 1-16,-1 2 0 0,1 0 2 0,-2 0 1 16,0 0 0-16,1-2-1 0,0 0-4 15,5-2-1-15,1 2 1 0,3-5-3 0,0-1 3 16,6-2-2-16,-2-3-2 0,5-1 2 0,0-5-1 16,6 1 5-16,-1-2 2 0,4-2 4 15,1 0 0-15,5 0-1 0,-2-3-3 0,5-2 1 16,-3-2-4-16,4 2 1 0,0-2-1 0,-2 0-3 15,-3 1-5-15,-1 1-3 0,0 1-3 0,-1 0-6 16,-4 2-7-16,-3-1-19 0,1 3-38 16,-3 0-94-16,-2 0-316 0,-1 0-1144 0</inkml:trace>
  <inkml:trace contextRef="#ctx0" brushRef="#br0" timeOffset="143718.893">8095 12826 872 0,'0'0'262'0,"0"0"-30"0,0 0-64 0,0 0-22 15,0 0 0-15,0 0 18 0,0 0-7 0,0 0-28 16,0 0-15-16,0 0-22 0,0 0-14 0,0 0-8 16,76 125-9-16,-74-107-3 0,-2 0-3 15,-1 2-2-15,-7 0-4 0,-3 2-11 0,-5-2-6 16,2 1-12-16,-4-3-10 0,5-2-10 0,1-3-13 16,3 0-18-16,2-5-34 0,7-2-56 0,0-2-172 15,1-4-689-15,4 0-519 0</inkml:trace>
  <inkml:trace contextRef="#ctx0" brushRef="#br0" timeOffset="144285.822">9085 12382 638 0,'0'0'202'0,"0"0"59"0,0 0 41 15,0 0-16-15,0 0-40 0,0 0-33 0,0 0-39 16,0 0-31-16,0 0-30 0,0 0-25 15,0 0-10-15,0 0-15 0,0 0-10 0,0 0-7 16,-95-41-8-16,73 49-7 0,-3 0-6 0,-4 1-3 16,-3 4-4-16,-2 2-1 0,2 1 2 0,1 0 2 15,0 1-3-15,1-1-1 0,7 1-5 0,-2 1-2 16,6 0-7-16,3 0-1 0,-1-1-2 16,6 1-7-16,5-3-2 0,1-3 0 0,5 0-2 15,1-3 1-15,9-1 5 0,2-2-1 0,6-2 2 16,1-2 0-16,3-2 1 0,4 2-2 0,-1-2 1 15,3 0-2-15,-1 0 1 0,-1 0-1 16,3-4 4-16,-1 3 2 0,2-2 0 0,0-2 1 16,-3 2 1-16,3-1 1 0,-1 2-2 0,-2 2 2 15,-5 0 0-15,0 0-1 0,-4 6-1 16,-5 3-4-16,-2 3 5 0,-3 0-1 0,-7 4 2 16,-1 2 6-16,-1 3-6 0,-10 2-2 0,-4 1 2 15,-4 1-1-15,-5 0 4 0,-1 1 3 0,-4-2 1 16,-4-3-1-16,-3 0 2 0,-3-3-2 15,2-2-1-15,-1-3-1 0,1-5-3 0,4-2-4 16,2-5-3-16,2-1-11 0,4-3-6 0,-1-6-29 16,5-4-61-16,3-3-117 0,6 2-382 0,3 4-987 15</inkml:trace>
  <inkml:trace contextRef="#ctx0" brushRef="#br0" timeOffset="144541.655">8729 12208 1847 0,'0'0'258'0,"0"0"-58"0,0 0-39 15,0 0-45-15,0 0-17 0,0 0 1 0,0 0 0 16,0 0-16-16,0 0-16 0,0 0-11 16,27 142-6-16,-16-110-4 0,3 3-8 0,-1 2-3 15,-2 3-7-15,0-1-2 0,1 3-3 0,-3-3-6 16,-1 2-9-16,-5-1-2 0,1-2-4 15,-4 1-4-15,0-3 3 0,0-4-8 0,0-3-3 0,0-5-9 16,0-3-11-16,0-5-11 0,0-5-22 16,1-4-25-16,2-4-32 0,-2-3-52 0,1-1-128 15,2-3-337-15,-2-2-917 0</inkml:trace>
  <inkml:trace contextRef="#ctx0" brushRef="#br0" timeOffset="144782.93">8844 12201 1659 0,'0'0'277'16,"0"0"-52"-16,0 0-46 0,0 0-20 0,0 0-8 15,0 0-7-15,0 0-25 0,0 0-21 0,0 0-25 16,0 0-13-16,74 146-11 0,-58-111-6 16,-4 2-9-16,0 2-5 0,0 1-5 0,-1 1-5 15,0 0-1-15,-4 1 0 0,1 1-1 0,-2-1-1 16,0-1-1-16,-4-1-3 0,0-3-2 0,1-3-5 15,-2-4-1-15,0-3-5 0,1-4-4 16,3-4-6-16,0-2-11 0,4-5-22 0,-1-1-27 16,3-6-54-16,1-3-116 0,-2-2-452 0,-2 0-952 0</inkml:trace>
  <inkml:trace contextRef="#ctx0" brushRef="#br0" timeOffset="145167.73">9594 12111 2299 0,'0'0'76'0,"0"0"-4"0,0 0 2 0,0 0-7 16,0 0-8-16,0 0-7 0,0 0-1 0,0 0-9 15,0 0-10-15,0 0-9 0,0 0-5 16,-7 126 2-16,-1-94-1 0,2 4 4 0,-6 4 0 16,1 0 2-16,-2 1-2 0,0 2 1 0,1 0 2 15,-1-2 4-15,2 0 3 0,3-2 0 0,2-3-2 16,-1-1-10-16,5-2 0 0,2-3-12 0,0-2-4 16,9-5 0-16,0-2-5 0,4-6 7 15,4-3 1-15,3-3-1 0,1-3-2 0,2-2-2 16,0-3 0-16,4-1-3 0,-4 0 1 0,4-6-4 15,-4-2-4-15,1-2-6 0,0-3-13 0,-4-1-6 16,0-1-12-16,-2-1-10 0,-2-1-15 0,1-2-30 16,-3 1-32-16,0 1-50 0,-2-2-115 15,-5 5-234-15,-2 5-957 0</inkml:trace>
  <inkml:trace contextRef="#ctx0" brushRef="#br0" timeOffset="145402.793">9185 12331 1267 0,'0'0'333'0,"0"0"-51"16,0 0-67-16,0 0-37 0,0 0-20 15,0 0-20-15,0 0-19 0,129-39-26 0,-92 32-23 0,2 0-23 16,2 1-15-16,2 0-8 0,0 2-11 15,4-1-8-15,-4 1-8 0,-2-1-9 0,1 0-10 16,-3 2-19-16,-2 0-29 0,-4-1-51 0,-3 0-109 16,-9 1-326-16,-9 1-962 0</inkml:trace>
  <inkml:trace contextRef="#ctx0" brushRef="#br0" timeOffset="145818.818">10109 12195 439 0,'0'0'246'0,"0"0"-115"15,0 0 60-15,0 0 65 0,0 0 12 0,0 0-28 16,0 0-43-16,0 0-33 0,0 0-26 0,0 0-15 16,0 0-11-16,0 0-9 0,0 0-10 0,-75 105-9 15,73-87-8-15,1 1-17 0,1 2-3 16,0 2-6-16,0 0-5 0,0-1-3 0,0 4-7 15,0-1-7-15,2 2-8 0,-1 0-4 0,0 2-3 16,-1 0-6-16,0 0-5 0,1-1 0 0,2-1-2 16,1-2 0-16,-2-2 0 0,5-3-1 15,2-2 0-15,-1-2 0 0,1-2 1 0,3-3-1 16,0-3 3-16,0-4-1 0,0-2 1 0,4-2-1 16,-1-3-1-16,3-5 1 0,1-5 0 0,1-1-1 15,0-3 3-15,0 1-1 0,-1-6-2 0,0 1 2 16,-1 0 0-16,-1-4 2 0,-2 1 0 15,-4-2 4-15,0 0 0 0,-5-2 2 0,-5-1-1 16,-1-1 0-16,-4-2-5 0,-10-1-1 0,-2 1-1 16,-8-1-4-16,-3 3-1 0,-5 4-3 15,-3 7-1-15,1 5-5 0,-4 7-4 0,5 5-8 16,1 2-12-16,0 9-25 0,2 4-67 0,8 0-208 16,8-6-1295-16</inkml:trace>
  <inkml:trace contextRef="#ctx0" brushRef="#br0" timeOffset="148044.743">11346 12227 1082 0,'0'0'183'0,"0"0"-24"16,0 0-1-16,0 0 3 0,0 0 6 0,0 0-4 15,0 0-19-15,0 0-18 0,0 0-21 16,0 0-16-16,0 0-5 0,-13 139-7 0,9-110-3 16,0 3-5-16,-4 3-9 0,1-3-8 0,-4 2-9 15,1 0-2-15,-3-1-11 0,0 2-4 0,-3-6-6 16,2 0-11-16,0-4 1 0,1-2-6 15,3-3-3-15,1-3-1 0,4-3-5 0,0-5-6 16,4-2-8-16,1-2-8 0,0-4-11 0,8-1-19 16,2-2-43-16,6-7-81 0,4-6-159 15,-5 3-257-15,-5 3-918 0</inkml:trace>
  <inkml:trace contextRef="#ctx0" brushRef="#br0" timeOffset="148287.151">11593 12089 1149 0,'0'0'332'0,"0"0"-87"0,0 0-49 16,0 0-46-16,0 0-22 0,0 0 17 0,0 0 11 0,0 0-10 15,0 0-34-15,0 0-26 0,0 0-17 16,-3 125-5-16,-1-95-7 0,0 2-7 0,2 1-8 16,-3 3-14-16,-1 1-4 0,-2 2-5 0,1 2-5 15,-4 2-2-15,-1 1-6 0,0-1-3 0,-1 2 0 16,-2-2-3-16,3-2 0 0,-3 0-2 0,4-5 2 15,1-4-5-15,2-3 0 0,2-6-4 16,5-4-5-16,1-3-6 0,0-6-14 0,1-4-18 16,5-2-35-16,2-4-66 0,-2 0-138 15,0-2-329-15,-2-2-937 0</inkml:trace>
  <inkml:trace contextRef="#ctx0" brushRef="#br0" timeOffset="148536.475">11019 12437 1633 0,'0'0'164'0,"0"0"6"0,0 0 14 0,0 0 17 16,0 0-5-16,0 0-43 0,0 0-42 0,0 0-21 15,154-43-15-15,-102 27-15 0,5 1-13 0,4-1-11 16,1 1-8-16,1 0-9 0,-2 1-9 0,-5 3-7 15,-3 1-5-15,-7 3-9 0,-4 1-9 16,-7 5-14-16,-6-2-12 0,-7 2-25 0,-7 0-35 16,-5 1-66-16,-2 0-128 0,-6 0-251 15,-1 0-960-15</inkml:trace>
  <inkml:trace contextRef="#ctx0" brushRef="#br0" timeOffset="148775.073">11061 12576 1192 0,'0'0'263'0,"0"0"-9"0,0 0-20 16,0 0-29-16,0 0-51 0,0 0-35 0,0 0-12 15,0 0-1-15,0 0-6 0,0 0-12 0,123-57-11 16,-87 52-8-16,4 2-12 0,1-1-10 0,4 1-13 15,2-2-10-15,3 1-5 0,-4 0-12 16,0 0-12-16,-4 1-16 0,-4 0-36 0,-2 1-62 16,-9 0-290-16,-11 1-1207 0</inkml:trace>
  <inkml:trace contextRef="#ctx0" brushRef="#br0" timeOffset="150960.229">12481 12308 534 0,'0'0'76'16,"0"0"28"-16,0 0 31 0,0 0 12 0,0 0 0 16,0 0-10-16,0 0-18 0,0 0-11 15,0 0-8-15,0 0-9 0,0 0-1 0,0 0-4 16,-51-26-8-16,44 28-7 0,-2 0-4 0,3 3-9 16,-2-1-7-16,1 1 3 0,-2-1 1 0,1 1 4 15,2 0 2-15,-2 3-5 0,1-1-4 0,2 1-6 16,0 1-7-16,3 2-3 0,-1 0-5 0,2 0-3 15,1 2 0-15,0 2-6 0,1-3-5 16,4 4-2-16,3-2-3 0,1-1-1 0,2 1-3 16,0-3-1-16,3 1-2 0,1-1-2 0,1-3 1 15,-1-1 1-15,3-3-2 0,-1-1 3 0,1-2-2 16,0-1-1-16,-1 0 1 0,-2-2-1 16,3-4 2-16,-5-2 0 0,4-2 0 0,-5-2 1 15,3-1-1-15,-3-2 3 0,2-3 0 0,-4-4 3 16,1 0 1-16,-1-2-1 0,-1 0 2 15,-6-2-3-15,-3 2-4 0,0 2-3 0,-3 0-1 16,-6 3-5-16,-3 5 3 0,-5 2-5 0,-3 5-5 16,-3 5-2-16,-2 2-3 0,-2 0 0 15,-2 5 0-15,-1 5-1 0,3-1-3 0,2 2-2 16,4 1-7-16,2 1-8 0,4 0-9 0,4 0-15 16,2 0-25-16,3-2-47 0,5 1-114 0,1-4-217 15,0-2-965-15</inkml:trace>
  <inkml:trace contextRef="#ctx0" brushRef="#br0" timeOffset="151318.654">12648 12284 989 0,'0'0'337'0,"0"0"-6"0,0 0-44 15,0 0-117-15,0 0-79 0,0 0-36 0,0 0-2 16,0 0 14-16,0 0-2 0,0 0-10 0,0 0-10 15,0 0 0-15,0 0 1 0,6 101 2 16,-2-81 1-16,2 1-3 0,-1 2-3 0,4 0-10 16,-3 2-3-16,1 1-6 0,1 1-1 0,2 1-1 15,-2-1-3-15,-2 1-1 0,0-1-2 16,1 1-2-16,-4 1-2 0,-3 0 0 0,0 0-3 16,0 3-1-16,-10-3-4 0,0 1 2 0,-2 0 0 15,-7-1 2-15,-1-3 5 0,0 0-2 0,-5-2 1 16,-1-3 4-16,0-3 0 0,1-4 3 15,2-5 0-15,0-3-2 0,2-3 1 0,2-3-2 16,2 0-3-16,-1-8-5 0,6-2 1 0,0-5-7 16,1-3-4-16,4-3-3 0,3-3-7 0,3-3-3 15,1 0-9-15,0-1-7 0,5 0-16 0,4 1-29 16,2 2-56-16,1 2-117 0,-2 8-342 16,-1 6-984-16</inkml:trace>
  <inkml:trace contextRef="#ctx0" brushRef="#br0" timeOffset="152099.562">13145 12494 530 0,'0'0'122'15,"0"0"49"-15,0 0 54 0,0 0 22 0,0 0 4 16,0 0-20-16,0 0-28 0,0 0-28 16,0 0-28-16,0 0-21 0,0 0-24 0,0 0-22 15,0 0-19-15,0 0-13 0,-9 3-12 0,9-3-5 16,0 0 0-16,0 0-4 0,0 0-1 0,0 1-2 16,1 0 3-16,5 0-1 0,-2 0 3 15,4 1-1-15,2-2-7 0,3 0-5 0,1 0-2 16,2 0-2-16,1-2-1 0,-3 1-3 0,3 0 1 15,-3 0-2-15,2 0-1 0,-2 1 3 16,1-2-5-16,-2 2-2 0,-1 0-2 0,0 0-3 16,1-1 2-16,-1 1 1 0,0 0-1 0,-1 0 2 15,2-2-5-15,2 0-5 0,-3 1 3 0,1-2-5 16,0 2-3-16,0 0-3 0,-3-1-9 16,-1 2-12-16,-4 0-6 0,3 0-18 0,-3 0-27 15,-1 0-48-15,-3 2-91 0,0 3-201 0,-1-3-182 16,0 1-783-16</inkml:trace>
  <inkml:trace contextRef="#ctx0" brushRef="#br0" timeOffset="152381.62">13158 12758 1014 0,'0'0'305'0,"0"0"-41"0,0 0-15 16,0 0-52-16,0 0-48 0,0 0-23 0,0 0-11 15,0 0-14-15,0 0-20 0,0 0-13 0,0 0-6 16,0 0-7-16,120-19-7 0,-102 19-7 16,-4 4-11-16,3-3-6 0,-3 3-4 0,2-1-7 15,-4 0-4-15,-2 0-4 0,0 0-6 0,-1 0-6 16,-3 0-3-16,1 0-9 0,2-1-12 0,-2 0-19 15,-2 0-36-15,1-2-87 0,-3 0-341 0,1 0-1026 16</inkml:trace>
  <inkml:trace contextRef="#ctx0" brushRef="#br0" timeOffset="154047.671">14046 12105 770 0,'0'0'206'0,"0"0"74"0,0 0 19 15,0 0-18-15,0 0-59 0,0 0-82 16,0 0-66-16,0 0-29 0,0 0-6 0,0 0 16 16,0 0 14-16,0 0 2 0,0 0-14 0,0 0-9 15,8 135-4-15,-1-106-6 0,1 2-1 0,-4 1 0 16,3 1-4-16,-2 2-3 0,-1 0-3 0,-2-2-4 15,-2 2-2-15,0-3-2 0,0 0-4 16,-4-1 1-16,-2-1-2 0,2-4-4 0,-3 0 2 16,2-5-7-16,0 0-2 0,1-2 0 0,-1-3-1 15,3-4-3-15,1-2 0 0,0-3-1 0,1-5-2 16,0-1 3-16,0-1 6 0,0 0 0 0,1-7 2 16,3-3-4-16,5-6-7 0,0-4-2 15,1-3-3-15,1-3 0 0,-1-3-4 0,0-2-2 16,2-1 2-16,1 5 2 0,0 2 1 0,0 2-1 15,3 2 2-15,-1 4-2 0,2 0 2 16,-2 2 1-16,2 1 0 0,-1 2 3 0,-2 2 2 16,-2 6 3-16,-2-1 3 0,-1 1-3 0,-3 3 0 15,-1 0 2-15,-3 1-4 0,3 0 4 16,-3 0 0-16,-1 4 2 0,3 1 3 0,-1 4 1 16,-1 3 3-16,-1 3 4 0,0 1 0 0,-1 3 5 15,0 1 2-15,0 2-1 0,0 1 5 0,-1 1 1 16,0 0 2-16,0 1 0 0,1-1 1 0,0-3-4 15,0 0-6-15,0-1-5 0,2-3-6 16,1-1-5-16,3-1-4 0,-2-4-2 0,3 2-4 16,1-5-10-16,-2 0-15 0,2-1-33 0,1-1-67 15,-1-1-154-15,-1-3-385 0,-2-1-927 0</inkml:trace>
  <inkml:trace contextRef="#ctx0" brushRef="#br0" timeOffset="154666.494">14936 12189 669 0,'0'0'139'0,"0"0"37"16,0 0 3-16,0 0-35 0,0 0-55 0,0 0-47 16,0 0 5-16,0 0 19 0,0 0 13 0,0 0 1 15,0 0-10-15,0 0-5 0,0 0-3 0,0 0 12 16,-2 122 1-16,2-103 4 0,0 1 1 16,0 1-8-16,0 0-2 0,-2 1-18 0,-2 0-8 15,0 0-11-15,0 2-10 0,-2 1-2 0,3-1-8 16,-3 3-3-16,3-2-4 0,0-1-5 15,-1 0-1-15,2-2-2 0,1-2 0 0,0-2 0 0,-1-1-2 16,1-2 1-16,1-2-3 0,0-3-6 0,0-1-11 16,0-5-20-16,0 0-36 0,0-2-89 15,0-1-288-15,1 0-982 0</inkml:trace>
  <inkml:trace contextRef="#ctx0" brushRef="#br0" timeOffset="154894.617">14621 12507 1078 0,'0'0'325'0,"0"0"-37"0,0 0-65 16,0 0-19-16,0 0-42 0,0 0-34 0,0 0-27 15,0 0-24-15,0 0-14 0,122-40-15 0,-87 33-15 16,-1 1-9-16,3 2-16 0,-3 1-8 0,-1 0-7 15,1 2-8-15,-3-2-2 0,-1 2-16 0,-3-1-29 16,1 2-84-16,-8 0-336 0,-9 0-1020 0</inkml:trace>
  <inkml:trace contextRef="#ctx0" brushRef="#br0" timeOffset="155959.973">15586 12198 844 0,'0'0'187'0,"0"0"17"15,0 0 2-15,0 0 36 0,0 0-13 16,0 0-51-16,0 0-30 0,0 0-23 0,-27 134-17 15,23-108-23-15,3 1-17 0,1 0-16 0,-1 0-12 16,1-1-5-16,0 3-5 0,0-4-4 0,-1 0-2 16,-1-1-4-16,-2-1-3 0,2-2-4 0,-1-2-3 15,-4-3-1-15,4-3-4 0,-4-1-1 16,4-4-1-16,-2-1-1 0,2-4 0 0,2 0 10 16,0-3 7-16,0 0 4 0,0-3-2 0,-3-4-8 15,4-3-10-15,0-4-6 0,0-4 1 0,4-6-2 16,0-3 2-16,3-3 0 0,-2-3 1 15,3-2 1-15,1 0-4 0,0 0 1 0,0-1 0 16,2 4 0-16,0 1 3 0,0 2 0 0,1 3 1 16,3 2-3-16,-1 4 0 0,-2-1 1 0,5 3 1 15,-4 2 0-15,3 1 2 0,-3 1 0 16,-2 4-1-16,0 4 3 0,-3 1 1 0,-4 3-2 16,3 2 0-16,-5 0-1 0,4 6 2 0,-3 3 3 15,-3 5 9-15,1 4 4 0,-1 3 5 0,0 1 1 16,0 2 2-16,0 2 4 0,0 2 0 15,0 1 1-15,0 1-5 0,0-1-4 0,1 2-6 16,4-3-4-16,-2 0-7 0,-1-1-1 0,2 0-1 16,-1-1-3-16,-2-1 0 0,1 0-2 0,2-3-6 15,-2-1-6-15,-1-2-4 0,0-2-12 16,0-1-16-16,0-3-25 0,3-2-27 0,-3-2-47 16,-1-1-60-16,0-4-92 0,0-3-175 0,0-1-78 15,0 0-849-15</inkml:trace>
  <inkml:trace contextRef="#ctx0" brushRef="#br0" timeOffset="156154.796">15441 12513 1726 0,'0'0'236'0,"0"0"-58"0,0 0-14 0,0 0-14 16,0 0-50-16,0 0-34 0,0 0-20 15,143-59-14-15,-110 52-16 0,4 0-13 0,1 2-12 16,-3 0-15-16,-2 2-20 0,1 0-49 0,-3 2-146 16,-8 0-300-16,-10 1-945 0</inkml:trace>
  <inkml:trace contextRef="#ctx0" brushRef="#br0" timeOffset="156841.915">16459 12068 1286 0,'0'0'265'0,"0"0"1"0,0 0-15 15,0 0-47-15,0 0-57 0,0 0-31 0,0 0-18 16,0 0-16-16,0 0-16 0,0 0-9 0,0 0-1 15,0 0 0-15,0 0 1 0,0 0-4 16,-126-20-4-16,106 26-5 0,-2-1-8 0,-2 2-6 16,4 0-8-16,-1-2-3 0,1 2-6 0,0-1-5 15,3 1-1-15,-3 0-4 0,3-1-2 16,-1 1 0-16,6 1-2 0,-1-4-1 0,4 3 2 16,1 0-2-16,4 0 2 0,-1-1-1 0,2 0-2 15,2 0-1-15,1-2 3 0,0 2-3 0,1-1 4 16,2 0 0-16,4 1 2 0,-3-1 1 0,4 0-1 15,-1 1 0-15,2-1-3 0,-2 1 3 16,1 1-1-16,2 0 0 0,-1 0-1 0,-1 3-1 16,-3 0 0-16,2 0 2 0,-3 3 1 0,1 0 0 15,-3 1-2-15,-2 0 2 0,0 2 1 0,0 0-2 16,0 3 0-16,0 0 1 0,0 0-2 16,-3 1 0-16,-2-1 0 0,2 2 2 0,0 1 0 15,-1 0 0-15,2 1 2 0,0-1-3 0,-1 2-1 16,-2-2 2-16,3 2 1 0,-1-2-2 0,-2-1-1 15,1-1 2-15,-1 0-5 0,1-1 5 0,-2-1-2 16,4-4 0-16,-2 0 2 0,-1-2-5 16,3-3 3-16,0-2 0 0,1-4-2 0,1-3 4 15,-1 1 2-15,1-1 2 0,0 0 2 0,0 0 4 16,1 0-3-16,2-1-4 0,4-2-1 16,-2 0-4-16,4 0 0 0,0 1 2 0,1 0 2 15,-1 2-4-15,0 0 1 0,1 0-1 0,-3 0 4 16,2 0-4-16,1 0 0 0,0 0 0 15,-1 0-3-15,0 0 3 0,2 0 1 0,0-1 2 16,5-3-3-16,-2-1 2 0,6 1-1 0,-2-2-3 16,2 1 2-16,0 0 0 0,-1 1 2 0,-2 2-2 15,0 0-5-15,0 2 2 0,-5 0-6 0,-1 3-2 16,-3 2 5-16,-2-1-14 0,1 2-9 16,-2 1-18-16,1 0-33 0,-2-1-44 0,2 1-71 15,-2-3-164-15,0-1-291 0,-2 0-899 0</inkml:trace>
  <inkml:trace contextRef="#ctx0" brushRef="#br0" timeOffset="157570.661">16788 12214 628 0,'0'0'200'0,"0"0"30"16,0 0 6-16,0 0-5 0,0 0-50 0,0 0-27 15,0 0-13-15,0 0-19 0,0 0-20 0,0 0-16 16,0 0-8-16,0 0-2 0,0 0-2 0,0 0-5 15,-126-61-2-15,115 65-6 0,-4 2-1 0,0 0-8 16,3 1-8-16,-1 2-6 0,0 0-9 0,3 1-7 16,-1 2-4-16,5 1-4 0,-2 1-6 15,3 0-1-15,1 1-2 0,3-1-1 0,0 1-1 16,1 0-2-16,0 0 1 0,3 0 0 0,4-2 1 16,2 1 0-16,0 0 1 0,1 0-3 15,3-1 2-15,-1 0 3 0,0 1 0 0,4 0 0 16,-4 2 3-16,5-2-2 0,-4 4-1 0,-1-1-2 15,3 0-1-15,-3 0 1 0,-2 1-4 0,0-1 4 16,-5-1-3-16,4 0-1 0,-4 0 0 16,-2-3-2-16,-2 0 3 0,-1 0 0 0,0-1 4 15,-2-2 3-15,-5-1 2 0,-4-2 2 0,1 0 1 16,-1-3-1-16,-2-1-4 0,-2-1-3 0,2-2-2 16,0 0-2-16,-4-2-1 0,4-4 1 15,-4-3-1-15,4-1 1 0,-3-2-2 0,5 0-2 16,0-2-3-16,1-1-1 0,2 4-1 0,5-2 2 15,1-1 1-15,2 2 2 0,0 1-1 0,3 1 1 16,4-2 0-16,3 2-3 0,2-2 6 0,0 2-2 16,7-2 2-16,0 0 0 0,0-1 0 15,3-1 2-15,0 1 0 0,-1-1 5 0,4-2-5 16,-2 1 2-16,0 1 1 0,-3-3-3 0,0 1 6 16,-4 0 1-16,-2 0 1 0,-3 0 3 0,0 1 0 15,-2-1 0-15,-2-2-2 0,-4 2 0 16,-1 0-3-16,-2 1-1 0,0-1-2 0,-3 2-3 15,-5 2 0-15,-3 1-4 0,-4 0 1 0,-2 3-2 16,-3 3-2-16,-1 1-1 0,-2 3-3 16,-1 1-3-16,2 0 0 0,0 0-3 0,2 4 0 15,1 2-5-15,2 2-10 0,3 0-15 0,2 2-20 16,1 1-33-16,3 2-61 0,1 0-165 0,5-3-285 16,0-3-923-16</inkml:trace>
  <inkml:trace contextRef="#ctx0" brushRef="#br0" timeOffset="158455.501">17038 11939 679 0,'0'0'196'0,"0"0"22"16,0 0-1-16,0 0-19 0,0 0-55 0,0 0-35 15,0 0-26-15,0 0-15 0,0 0-19 16,0 0-12-16,0 0-10 0,0 0-4 0,0 0-1 16,0 0-2-16,81-19 2 0,-72 20-4 0,0 1-2 15,-1 1 0-15,-3-1-1 0,3 0 3 0,-2 1 5 16,0-3 3-16,1 2-2 0,-1-1-4 15,0 2-4-15,2-1-4 0,-1 0-3 0,0 1-1 16,2 1-2-16,0 1-2 0,0-1-3 0,-3 2-2 16,0 0-2-16,-2-1 0 0,0 2-1 15,-2 1 3-15,-1 2 2 0,2 2 2 0,-2-2 3 16,1 3 3-16,-1 1 1 0,-1-1 4 0,1 0 7 16,1 0 4-16,-2 1 11 0,3 0 5 0,0 1 3 15,-2 2 2-15,1 0 0 0,-1 1 0 16,-1 1 0-16,0 1-4 0,0 1-6 0,0 1-5 15,-1 3-6-15,-1-2-3 0,-2 0-2 0,1 3-4 16,1-2 0-16,0 0 0 0,0-2-2 0,1 2 0 16,1-2 0-16,0 2 7 0,0 0 3 0,0 1 1 15,0 1 3-15,0-1-3 0,0 0-3 16,0-1 2-16,0 0-3 0,0 0-3 0,0-1-3 16,-3 0-4-16,3-1-3 0,0-1-3 0,-1-1 0 15,1-2-2-15,0-2 1 0,0 0-2 0,0 0 0 16,0-2-1-16,0 0 2 0,0 0-1 0,0-1 4 15,0 1-5-15,0-1-1 0,0-1 1 16,0-2-7-16,0-1 7 0,0-2-1 0,0-1 1 16,0-3 1-16,0 0-1 0,0-3 0 0,0 1 2 15,0-1 3-15,0 0 3 0,0 0 6 16,0 0 2-16,0 0-2 0,0 0 3 0,0 0-1 16,0 0-3-16,-1 0 1 0,0 0-8 0,-1 0-4 15,-1 0-5-15,-1 0 0 0,-1-1-2 0,0-2 0 16,-4 0 1-16,4 2 2 0,-3-1 0 15,-1-1 0-15,-1-1 2 0,1 2 0 0,-1-1 0 16,-1 1 3-16,1-1 1 0,-1 1-6 0,-1-2 6 16,-1 2-3-16,0 1-1 0,-1 0 3 0,-2 1-5 15,2 0-2-15,-2 0-1 0,2 0-6 16,0 0 4-16,0 0-5 0,3 0-5 0,2 0-10 16,3 0-29-16,1 0-50 0,3 0-177 0,1 0-1351 15</inkml:trace>
  <inkml:trace contextRef="#ctx0" brushRef="#br0" timeOffset="-211711.342">15209 9746 305 0,'0'0'230'0,"0"0"-205"0,0 0-12 15,0 0-6-15,0 0-1 0,0 0-1 16,0 0 2-16,0 0-5 0,0 0 0 0,0 0 1 16,0 0 0-16,0 0-1 0,0-5 1 0,0 5-4 15,0 0 2-15,0 0-1 0,-1 0-1 0,1 0 1 16,0 0 1-16,0 0 3 0,0 0 0 0,0 0-2 16,0 0-2-16,0 0 2 0,0 0 0 15,0 0-2-15,0 0 1 0,0 0 1 0,0 0-4 16,0 0 4-16,0 0 0 0,0 0-4 0,-1 1 1 15,1 0 1-15,0 1 0 0,0-1-1 0,0-1 1 16,0 2-1-16,-1-1 2 0,1 0 0 0,0 0 0 16,-1 1 0-16,1-2-2 0,-1 1 1 15,1 0 2-15,0-1-3 0,0 0 0 0,-3 1 3 16,3-1-1-16,0 0 0 0,-1 2 1 0,1-2 0 16,-1 0-1-16,1 1 0 0,-2 1-1 15,2-2-1-15,0 0 0 0,0 2 2 0,-1-1 0 16,0 0-1-16,1 2-1 0,-1-2 1 0,0 1 0 15,1 1-2-15,-3 0 3 0,2 1-2 16,0-2 2-16,1 2-1 0,-1 0 0 0,-1 0 0 16,1 1 0-16,-3-1 2 0,2 1-2 0,0 0 1 15,0 0-3-15,-2 0 4 0,1 0-1 0,1 1 1 16,-2-2 1-16,1 0-1 0,2 1 0 16,-1 0 0-16,0 0-2 0,-1-2 1 0,2 3-1 15,1-1 2-15,0 1 0 0,0-1-2 0,0-1 2 16,0 1 0-16,0-1 3 0,4-1-5 0,-2-1 0 15,-1 1 0-15,0 0-2 0,0 0 2 0,0 0 1 16,-1 0-1-16,0-1 1 0,2 1 1 0,-2-1-1 16,0 1 0-16,0-3-1 0,0 3 2 15,0-1 0-15,0-1 1 0,-2 2-1 0,2-3 2 16,-1 1-2-16,1-1 1 0,0 0 2 0,0 0 0 16,0 0 1-16,0 0 4 0,0 0 5 0,0 0 1 15,0 0 7-15,0 0 0 0,0 0-4 16,0 0-4-16,1 0-5 0,1 0-3 0,0-1 5 15,0-1 1-15,-1 1-4 0,0 0 0 0,1-1-9 16,2-1 2-16,-2 3-3 0,1-4 1 16,-1 1 0-16,5-1 0 0,-1 0-1 0,0 0 2 15,3 0 5-15,0-2-2 0,1 1 2 0,2-1 0 16,-1 1 0-16,5-2 4 0,-3 0 2 0,4-2 1 16,-2 1 1-16,4-1 1 0,-1-1 7 0,1 0 3 15,1-2 4-15,0 2 3 0,0 1 3 16,-3-2 0-16,3 3-4 0,0-4 2 0,-2 3-6 15,2 1 2-15,-1-1 1 0,-1 1-3 0,-1 0 1 16,1 0 2-16,0 0 7 0,-4 1 7 0,3 0 3 16,-5 0 3-16,5 0-5 0,-6 1-1 0,1 0-1 15,-3 0-2-15,0 1-4 0,-1 0-3 16,-2 0 1-16,1 0-2 0,-5 1 1 0,1 1 1 16,1 0 4-16,-3 1-2 0,-1 1 2 0,0 1-1 15,0-2-5-15,0 1-2 0,0 1-4 16,0-1-7-16,0 0-7 0,0 1-6 0,0 0-3 15,0 0-5-15,0 0-9 0,0 0-2 0,0 0-9 16,0 0-6-16,0 0-8 0,0 0-6 0,1 1-13 16,0 3-24-16,0 3-48 0,1-1-112 15,3-1-1068-15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35:43.341"/>
    </inkml:context>
    <inkml:brush xml:id="br0">
      <inkml:brushProperty name="width" value="0.05292" units="cm"/>
      <inkml:brushProperty name="height" value="0.05292" units="cm"/>
      <inkml:brushProperty name="color" value="#FF0000"/>
    </inkml:brush>
  </inkml:definitions>
  <inkml:trace contextRef="#ctx0" brushRef="#br0">18294 14382 546 0,'0'0'47'0,"0"0"-36"0,0 0-7 16,0 0-3-16,0 0 0 0,131-15-1 0,-107 13 2 15,3-1-2-15,0 2 0 0,1 0 2 16,0-1-2-16,1 0 1 0,-2 0 1 0,2 1-1 16,1-2 0-16,2 1 1 0,1 1 1 0,2-2-1 15,-1 2 1-15,2-2-1 0,-2 0-1 16,1 1-2-16,0 1 0 0,0 0 1 0,2 1 0 16,1 0 1-16,-1 0-3 0,-1 0-1 0,0 0 0 15,0 0 1-15,1 1-1 0,-1 1 0 0,2-1 0 16,0 2 1-16,1 0-2 0,-1-2 1 15,1 2-5-15,0-1 2 0,2 0 2 0,-1 1 1 16,0-3 9-16,-1 3-4 0,0-2 5 0,0 0 0 16,-2 0-3-16,1-1 2 0,-3 1-2 15,2 0-1-15,-3 2 1 0,1-1-1 0,0 0-3 0,4 2 2 16,-3-2-1-16,0 0-1 0,3 2 3 16,-2-2-3-16,3 1 1 0,-1-3 2 0,1 3-2 15,1-2 1-15,-2-1-1 0,1 1 1 0,-1-1-1 16,1 2 3-16,-3-1-1 0,1 0-1 15,1 0-1-15,1 1-2 0,-3 1 0 0,0-1-1 16,2 2 0-16,1 0 2 0,0-1-3 0,0 0 0 16,1 0 1-16,1 0 0 0,0 1 1 0,2-1-1 15,-1-2 2-15,-2 2 0 0,0-2 0 0,-3-1 0 16,1 0 1-16,-1 0 0 0,-1 0 1 16,-3 0-1-16,3 0-2 0,-4 0 0 0,0 0 0 15,3-1 1-15,-4 1-2 0,1-1 0 0,3 1-2 16,-4 0-2-16,0-2-1 0,1 1-4 0,2 1-2 15,-2-2 1-15,0 1 6 0,0-1 6 16,0-1 3-16,-1 1 4 0,0-1-1 0,-1 0 3 16,0 0-3-16,0-3 0 0,-1 3-1 0,-1-1-5 15,-2 1 4-15,-3-1-1 0,1 1-2 16,-1 0 1-16,-2-1-4 0,0 0 2 0,0 0 0 16,-1 1 0-16,1-1 2 0,-4 0-1 0,1 0 1 15,1 0 2-15,-1 1-2 0,1 1 0 0,0 0 0 16,-1-1 1-16,1 2-1 0,-1-1-1 15,-3 1 1-15,2 1-3 0,-4-1 3 0,1 1-2 16,-4 0 1-16,-1 0 2 0,0 0-5 0,-3 0 0 16,-3 1-5-16,-3 2-6 0,3-2-4 0,-4 2-595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36:15.557"/>
    </inkml:context>
    <inkml:brush xml:id="br0">
      <inkml:brushProperty name="width" value="0.05292" units="cm"/>
      <inkml:brushProperty name="height" value="0.05292" units="cm"/>
      <inkml:brushProperty name="color" value="#FF0000"/>
    </inkml:brush>
  </inkml:definitions>
  <inkml:trace contextRef="#ctx0" brushRef="#br0">11278 10908 25 0,'0'0'394'0,"0"0"-344"0,0 0-26 0,0 0-7 16,0 0-5-16,0 0-5 0,0 0-2 15,0 0-1-15,0 0 1 0,0 0 1 0,0 0 1 16,0 0 0-16,0 4-2 0,0-3 1 0,0 0 0 16,0 0-1-16,2 1 3 0,-1-2-2 15,0 0-1-15,1 1 0 0,-2-1-2 0,4 0 2 16,-3 0-1-16,1 0 2 0,0 1-3 0,-1-1 0 16,1 1 0-16,-1 0 0 0,1 0-2 0,1 0 0 15,-1 1-1-15,0-1 0 0,0 0 0 16,2 1 2-16,0 0 2 0,-1-1-1 0,2 0 2 15,-2 1 0-15,2-2 0 0,-2 1-1 0,0-1 4 16,1 0-1-16,0 0 3 0,0 0 1 0,1 0 2 16,-1 0-1-16,0-1-4 0,0-1-1 0,0 2-7 15,-1 0 1-15,0 0 0 0,2 0-1 16,-2 0-1-16,1 0 2 0,0 0 1 0,-1 0 0 16,3 2 0-16,-1-1 0 0,2 0 1 0,-2-1 2 15,0 2-3-15,-1-2 3 0,2 0 0 0,-2 0-2 16,1 0 7-16,-1 0-4 0,0 0-2 0,3-2-1 15,-4 1 1-15,4 1-3 0,-1-1 2 16,-1-1-2-16,0 1 3 0,0 0 0 0,1-1 2 16,0-1 3-16,1 3 0 0,1-4 2 0,-2 2 0 15,2-1 5-15,2-1-1 0,-3 1 3 16,0 0 4-16,0-1 0 0,3 1-3 0,-4 0 1 16,2 1-4-16,-1 1-5 0,2 1-3 0,-2 0-6 15,0 0-4-15,-1 0 2 0,2 0 1 16,-1 0 1-16,-2 0 1 0,2 0-2 0,-1 0 5 15,2 0 1-15,-1 0 0 0,0 0 1 0,0 0-1 16,3-2 0-16,-1 1 0 0,1 0 1 0,-1 0-1 16,1-1 1-16,1 1 1 0,0 0 0 15,-1 0 1-15,0 0 2 0,-1 0 0 0,1 0 4 0,-1-1-1 16,0 1 5-16,0 0 2 0,-1 0-3 16,0 0 4-16,2 0-4 0,-1-1 2 0,-1 1 2 15,0 1 0-15,0-3-3 0,0 0-4 0,1 3-4 16,0-3 0-16,-1 1-2 0,0 1-2 15,0 0-2-15,1-2 0 0,0 2-4 0,1 0 0 16,-3 1-1-16,2-1-4 0,-2 1 1 0,1 0 2 16,-2 0 0-16,1 0-2 0,0 0 3 0,-4 0-2 15,4 0 3-15,-5 0-1 0,3 0 2 0,-1 0 1 16,-1 0-1-16,0 0 6 0,0 0 3 16,-2 0 4-16,-1 0 3 0,1-1-2 0,0 1-6 15,1 0-7-15,-2 0-6 0,1 0 0 0,-1 0-4 16,0 0 1-16,0 0-1 0,0 0 1 15,0 0 1-15,0 0 3 0,0 0 2 0,0 0 1 16,0 0 3-16,0 0 3 0,0 0 1 0,0-1-3 16,0 1 1-16,0 0-2 0,1-1-3 15,0 1 0-15,2 0-4 0,-2-2-1 0,2 1-1 16,0 1 0-16,1-1 0 0,0 1 0 0,-1 0-1 16,0-1 5-16,-1 1-2 0,2 0 4 0,-2 0 0 15,-1-2 2-15,0 2 0 0,-1 0 3 0,0 0 2 16,1 0 4-16,-1 0 6 0,0 0 0 15,0 0 2-15,0 0-7 0,0 0-4 0,1 0-4 16,-1-2-3-16,2 2-6 0,-2 0-2 0,1-1-3 16,0 1-2-16,1 0 4 0,0 0 0 0,-2 0 2 15,1 0 1-15,0 0-1 0,-1 0 2 0,2-2-2 16,-1 2 1-16,-1 0 4 0,0 0 1 16,1 0 0-16,-1 0 2 0,0 0 2 0,0 0-1 15,0 0 2-15,0 0 1 0,0 0-5 0,0 0-1 16,0 0-9-16,0 0-15 0,0 0-37 0,0 0-32 15,1 0-66-15,1 0-234 0,-1 0-537 0</inkml:trace>
  <inkml:trace contextRef="#ctx0" brushRef="#br0" timeOffset="11950.26">12953 10881 567 0,'0'0'18'16,"0"0"-8"-16,0 0 1 0,0 0-5 0,0 0 0 0,0 0 2 15,0 0 0-15,0 0 5 0,0 0 3 16,0 0-1-16,0 0-2 0,0 0 2 0,-5-3 5 16,5 3 10-16,0 0 9 0,0 0 4 0,0 0 2 15,0 0-1-15,0 0-3 0,0 0 1 0,0 0-2 16,0 0-5-16,0 0 4 0,-2 0 7 15,-2 5-2-15,-1-1 4 0,-1 4-8 0,-3 1-8 16,-1 0-3-16,1 1-3 0,-1-1 5 0,0 2-6 16,2-2-1-16,0 1 1 0,-2 1-1 0,2 0 4 15,-1 2 3-15,-1 3-1 0,-4 0-5 16,0 4 2-16,-2 0-5 0,0 2-3 0,-5 1-2 16,0 2-5-16,-5 0 2 0,1 0-2 0,-4 1 1 15,-1 0-2-15,0 1 2 0,0-1 5 0,0-1 9 16,2 1 14-16,1-3 4 0,-1-2 7 15,3 0 1-15,3 0-8 0,-2-2-5 0,2 0-9 16,-1 1-9-16,3-4-6 0,2 2-6 0,-2-2-4 16,7-3-3-16,1-2-4 0,1-2 0 15,3-3-2-15,3-2-5 0,3-1-6 0,0-2-10 16,2-1-10-16,0 0-25 0,0-1-44 0,5-5-90 16,4-2-137-16,-1 1-25 0,-2 1-721 0</inkml:trace>
  <inkml:trace contextRef="#ctx0" brushRef="#br0" timeOffset="12850.629">12688 10845 442 0,'0'0'33'0,"0"0"-15"0,0 0-8 0,0 0 2 16,0 0 3-16,0 0 0 0,0 0-4 0,0 0-2 15,0 0-4-15,0 0-6 0,0 0 1 0,0 0-2 16,0 0-3-16,0 0 1 0,31 14 2 16,-26-13-1-16,-1 1 4 0,-1-2-1 0,2 2 1 15,-2-2 1-15,0 1 0 0,1-1 4 0,-1 0 1 16,-3 0 1-16,1 0 5 0,-1 0 20 16,0 0 14-16,0 0 13 0,0 0 5 0,0 0-5 15,-1 0-11-15,-2 0-8 0,-2 0-9 0,2 0-11 16,-6 0-4-16,3 0 3 0,0 2 7 15,-2 2 5-15,-3-1 3 0,1 2 7 0,0 1-1 16,-4 3-2-16,0 1 0 0,0 0-10 0,-3 2-5 16,-1 2-4-16,2 0-6 0,-3 0-4 0,0-1-3 15,4 0-1-15,3-2-2 0,-1-2-1 16,6-2-5-16,2-2 1 0,1-2-6 0,0 0-6 16,4-3-1-16,0 1 5 0,0-1 14 0,4 0 17 15,0 0 6-15,3-5-5 0,1-2-14 0,3-1-16 16,-1-1-6-16,1-1-4 0,3-2 1 0,-3 1 6 15,2-1 6-15,-1-2 3 0,-1 0 6 16,2 1 4-16,-3-1 2 0,1 0 4 0,0 0 0 16,-2 0-3-16,1 1 1 0,1 0 1 0,-1 1 2 15,0 2 0-15,-1 1-1 0,-1 1 0 0,-2 1-3 16,1 1-2-16,-1 1-2 0,-1 1-3 0,0 1 0 16,-3 2-2-16,1-1 0 0,-1 1-2 15,1 1-2-15,0 0 1 0,-1 0 2 0,-1 0-2 16,0 1 5-16,2 1 7 0,1 3 5 0,-2 0 3 15,-2 0 7-15,2 3-1 0,1-1-1 16,0 2 3-16,-1-1-2 0,2 1-8 0,0 3 1 16,-1-2-3-16,3 1-1 0,-1 0 2 0,2 1-3 15,-2-1 0-15,1 2-1 0,3-3 4 0,-3 0 1 16,1 2 0-16,1-2 1 0,2-1-4 16,-3 0-1-16,1-1-3 0,-2 0-3 0,3 0 0 15,-5 0-3-15,3 0-2 0,-5-2 0 0,1 0-1 16,-1 0 1-16,0-1-2 0,-2 0 2 0,1-1 1 15,-1-1 3-15,0-1 8 0,0 0 9 16,0-1 22-16,-3-1 13 0,-3 0 5 0,0 0-8 16,-7-2-15-16,1-3-9 0,-3-2-3 0,-1-4 8 15,-3-1-1-15,0 1-1 0,-1-2-5 0,1 2-7 16,0 0-2-16,0 0-4 0,2 2-9 0,-1 0-3 16,6 1-5-16,-2 3-4 0,6 1-9 15,0 0-9-15,3 3-26 0,-1 1-43 0,2 0-91 16,1 1-284-16,2 0-976 0</inkml:trace>
  <inkml:trace contextRef="#ctx0" brushRef="#br0" timeOffset="14291.001">11064 12059 1191 0,'0'0'122'0,"0"0"-30"0,0 0-24 15,0 0-9-15,0 0-2 0,0 0 0 0,0 0 6 16,0 0 12-16,0 0 8 0,0 0-1 0,-118-24-12 16,108 30-14-16,0 3-9 0,1 3-8 15,0 1-1-15,5 0 0 0,-2 2 0 0,2 0-1 16,1 0-2-16,1-2-5 0,1 4-5 0,1-2-5 16,0 0-3-16,3 1-3 0,3 1-2 15,2 0 0-15,1 1-2 0,3-1-2 0,0 0-3 16,3-1-1-16,1-1 0 0,4-4-2 0,-1 1-2 15,1-4 1-15,0-3-1 0,-3-2 4 0,2-3 4 16,-2 0 4-16,3-2 5 0,-1-7 4 0,0-5-1 16,-1-2-1-16,2-5-2 0,-2-1-4 0,0-3-1 15,-4-1-2-15,0-3-3 0,-5 4 0 16,-5-5-1-16,0 5 1 0,-4-2-3 0,0 2-2 16,-4 2-4-16,-3 2-1 0,-3 1-8 0,-4 2 0 15,-4 3 0-15,-2 1-1 0,-4 2 8 0,-1 2-3 16,-1 4 1-16,1 2 4 0,1 1-6 15,0 3 0-15,3 0-7 0,1 5-10 0,2 2-8 16,2 1-8-16,3 0-9 0,3 0-15 0,3 1-16 16,5-1-30-16,2 1-59 0,2-3-121 0,7 1-96 15,-1-4-151-15,1 1-267 0</inkml:trace>
  <inkml:trace contextRef="#ctx0" brushRef="#br0" timeOffset="14585.444">11464 11795 1308 0,'0'0'128'15,"0"0"-22"-15,0 0-44 0,0 0-15 16,0 0-7-16,0 0 8 0,0 0 23 0,0 0 20 16,0 0 4-16,0 0-6 0,0 0-19 0,0 0-3 15,0 0-2-15,-38 133-2 0,40-106 1 0,3 0-10 16,0 2-7-16,2 0-11 0,-1 0-5 15,1 2-6-15,0-4-4 0,-1 2-3 0,2-3-2 16,-1 0-2-16,-2-1-2 0,0-1-1 0,-1 1-2 16,1-3-3-16,-3 0-2 0,1-1-2 0,-2-2-2 15,0 0-1-15,2-3-2 0,-1-3-1 16,0-1-3-16,0-2-6 0,1-3-6 0,-1-4-14 16,1-3-18-16,3 0-33 0,0-3-77 0,1-7-173 15,-1 3-151-15,-2 0-937 0</inkml:trace>
  <inkml:trace contextRef="#ctx0" brushRef="#br0" timeOffset="14770.074">11312 12223 1392 0,'0'0'145'16,"0"0"-48"-16,0 0-41 0,0 0 5 0,0 0 23 15,0 0 26-15,0 0-4 0,0 0-24 0,0 0-27 16,0 0-21-16,0 0-22 0,141-52-13 15,-108 42-10-15,1-2-14 0,2 0-20 0,-2 2-33 16,1 0-58-16,-1 1-108 0,-1-1-116 0,-11 5-513 16,-6 0 412-16</inkml:trace>
  <inkml:trace contextRef="#ctx0" brushRef="#br0" timeOffset="15072.28">11866 11799 1126 0,'0'0'257'16,"0"0"-181"-16,0 0-26 0,0 0-12 0,0 0-4 16,0 0 21-16,-123 12 22 0,113-4 19 0,2 0-3 15,3 1-14-15,2 2-16 0,1 4-7 16,2 1 1-16,4 1 3 0,2 1 2 0,2 1-5 16,2 0-8-16,2 2-12 0,1 1-9 0,-2 1-8 15,1 0-4-15,1 1-6 0,-3 0-2 0,1-1-5 16,-2-1 2-16,2 3 2 0,-5-2-1 15,0-3-1-15,-1 3 1 0,-1-1-1 0,0 0-3 16,-1 0 6-16,-1-1-3 0,-2-2 0 0,1-2-1 16,0 0-5-16,2-2-2 0,-1-2-3 0,1-1-4 15,-1-4-6-15,2-3-8 0,-2 0-11 0,1-4-16 16,1 0-20-16,2-1-56 0,-4 0-177 0,3-3-129 16,-2-1-6-16,-3 1-606 0</inkml:trace>
  <inkml:trace contextRef="#ctx0" brushRef="#br0" timeOffset="15255.352">11707 12237 993 0,'0'0'102'0,"0"0"-48"0,0 0-6 16,0 0 20-16,0 0 37 0,0 0 18 0,0 0 1 15,0 0-19-15,0 0-36 0,0 0-33 0,125-69-20 16,-98 57-16-16,0 2-19 0,2 0-29 0,-5 2-43 15,3 3-61-15,-6-1-75 0,2 2-47 16,-5 0-105-16,-8 3-274 0</inkml:trace>
  <inkml:trace contextRef="#ctx0" brushRef="#br0" timeOffset="15632.313">12291 11988 767 0,'0'0'112'0,"0"0"-73"0,0 0-28 15,0 0 9-15,0 0 8 0,0 0 15 0,0 0 22 16,0 0 14-16,0 0 7 0,0 0-10 16,-120 25-13-16,109-19-13 0,-1 1-11 0,2 0-3 15,1 0-2-15,2 1 2 0,1 1-4 0,3-1-6 16,0 2-5-16,3-3-9 0,0 0-4 16,3 0 3-16,2 0 1 0,4-1 4 0,0-1 3 15,3-1 1-15,0 1-3 0,3-2-3 0,1 1-2 16,0-2-3-16,2-1 1 0,0 2-6 15,0 0-1-15,3-1-3 0,-3 1 0 0,-1 2 2 0,-2 0-2 16,2-1 0-16,-4 1 0 0,0 1 0 16,-3 2-2-16,-2 0 4 0,-1 0 3 0,-3 0 7 15,-4 2 12-15,0 1 9 0,0 0 11 0,-9 2 6 16,-1-2 0-16,-2 1 1 0,-3 1 1 0,-1-1 5 16,-4-3 5-16,-1-1 1 0,2-1-2 0,-1-1-10 15,2-3-12-15,2 0-12 0,1-2-12 16,2-1-9-16,2 0-6 0,1-2-10 0,2-3-15 15,3-2-24-15,3-1-44 0,0-1-103 0,2-1-184 16,2 1-76-16,0 3-869 0</inkml:trace>
  <inkml:trace contextRef="#ctx0" brushRef="#br0" timeOffset="16014.435">12538 12098 1671 0,'0'0'118'15,"0"0"-67"-15,0 0-16 0,0 0 8 0,0 0 16 16,0 0 15-16,0 0 4 0,0 0-7 16,0 0-21-16,0 0-10 0,0 0-2 0,0 0 2 15,0 0 3-15,0 0-9 0,19 21-9 0,-7-22-11 16,4-3-9-16,-3-2-6 0,3-1-3 0,-2 1-4 16,-1-1 0-16,-1-3 0 0,-2 1 1 0,-3-1 1 15,1-1-4-15,-6 0-1 0,1 1-7 16,-3 0-3-16,0 1-1 0,-4-1-8 0,-3 2 0 15,-5 3 0-15,0 0 3 0,-4 3 4 0,0 2 3 16,-4 0 5-16,0 4 4 0,1 3 9 0,-1 4 8 16,4 0 5-16,-1 0 10 0,0 3 4 15,5 3 4-15,2-1 3 0,0 2 4 0,5-1 3 16,2 1-1-16,3-3 2 0,2 4-7 0,4-3 0 16,6 0-6-16,4-1-6 0,1-2-8 15,3 0-8-15,2-3-4 0,3-1-6 0,4-1-3 16,-2-2-4-16,3-2-8 0,-3-1-9 0,2-3-11 15,-2 0-16-15,-3 0-20 0,1-5-31 0,-1-2-58 16,-2-1-114-16,-7 2-134 0,-4 2-931 0</inkml:trace>
  <inkml:trace contextRef="#ctx0" brushRef="#br0" timeOffset="16286.332">13003 11636 933 0,'0'0'204'0,"0"0"-15"16,0 0-58-16,0 0-35 0,0 0-36 0,0 0 20 16,0 0 42-16,0 0 22 0,0 0-2 15,0 0-20-15,0 0-17 0,0 0-18 0,-12 140-16 16,14-112-15-16,2 1-10 0,0 1-8 0,-1 2-5 16,2-2-4-16,0 1-3 0,-1 0-2 0,1 1-3 15,-3-1-5-15,4-1-6 0,-4-1-3 16,3-2-5-16,-1 0-2 0,-2-4-2 0,1-1-2 15,0-3-1-15,0-2-3 0,-2 0-3 0,1-5-2 16,1-1-8-16,-2-3-7 0,1-3-12 16,-2-3-20-16,1-1-25 0,-1-1-31 0,0 0-238 15,0 0-134-15,0 0-940 0</inkml:trace>
  <inkml:trace contextRef="#ctx0" brushRef="#br0" timeOffset="16441.242">12843 12069 1724 0,'0'0'152'0,"0"0"-33"0,0 0-5 16,0 0 9-16,0 0 10 0,0 0-15 0,0 0-17 15,150-48-24-15,-114 40-33 0,3-1-25 16,0 1-29-16,1 2-59 0,-1 2-144 0,-9 1-347 16,-9 1-953-16</inkml:trace>
  <inkml:trace contextRef="#ctx0" brushRef="#br0" timeOffset="18765.377">15422 11121 608 0,'0'0'24'0,"0"0"4"0,0 0 16 0,0 0 14 16,0 0 11-16,0 0 7 0,0 0-1 15,0 0 0-15,0 0-8 0,0 0-7 0,0 0-5 16,0 0-10-16,-10-17-2 0,10 17-2 0,0 0-4 16,0 0-3-16,0 0-3 0,0 0 1 15,0 0 5-15,0 0 9 0,0 1 8 0,0 1 3 16,1 1-1-16,4-1-4 0,-3 1 0 0,0 0-4 16,0 0-4-16,4 2-1 0,-3-2-5 0,4 1-3 15,1 2 1-15,-3-2-3 0,3 2-7 16,-1 0-2-16,-1-1-4 0,4 0-1 0,-1 2-4 15,1-1 0-15,2 1-2 0,1-2-1 16,0 3 2-16,-1-1-3 0,-1 1-2 0,5-2 0 0,-3 2-1 16,0 1 4-16,3 1-3 0,-1 0 0 15,2 2 1-15,1-2-4 0,-3 3 3 0,3 0-1 16,-2 2 1-16,0 1 1 0,3 2 1 0,0-2 3 16,2 1-1-16,1-2 2 0,4 1 4 15,-2 0-2-15,5-1-1 0,-1-1-1 0,-2 1-2 16,2-1-2-16,0 0-1 0,-3 3-2 0,2 0-2 15,-2-2 1-15,3 0-1 0,-5 2 4 0,3 0-3 16,-4-2-2-16,-1 0 3 0,0 2-4 0,-2-2 0 16,0 2-1-16,-4-2 4 0,2 0-2 0,0-1 2 15,-3 0 4-15,2-1-3 0,-3 1 8 16,0-3 1-16,4 1 0 0,-4-2 2 0,3 1-5 16,-4-3-1-16,0-1-2 0,-2 0-5 0,-1-3-3 15,0 0-1-15,-3-2-2 0,-1-2-2 0,-3 0 1 16,-1 0-5-16,-1 0 2 0,0 0-1 15,0 0-5-15,0 0-10 0,0-2-26 0,0-2-40 16,-2-1-102-16,-1-2-229 0,-2 0-195 0,3 3-779 0</inkml:trace>
  <inkml:trace contextRef="#ctx0" brushRef="#br0" timeOffset="20054.064">15247 11133 591 0,'0'0'30'0,"0"0"-13"0,0 0 2 15,0 0 12-15,0 0 16 0,0 0 15 16,0 0 13-16,0 0 3 0,0 0-4 0,0 0-6 16,0 0-2-16,0 0 1 0,0 0 3 0,0 0 3 15,-33-39 3-15,29 39 0 0,3 0-4 0,1 0-6 16,0 0-15-16,0 0-19 0,0 0-17 0,0 0-9 15,0 0 0-15,0 0 8 0,2 3 13 0,3 1 9 16,-2 2 1-16,3 1-3 0,-1 0-5 16,1 0-6-16,-2 0-6 0,3 1-2 0,-3-1-2 15,3 1 0-15,0-1 0 0,-3 3 0 0,2-2 0 16,-2 3-1-16,2 0 1 0,-2 1 4 16,4-1-3-16,-4 2 0 0,2 0-1 0,-3 1-4 15,3-2 0-15,-3 2-4 0,1-1-2 0,1-1 0 16,-3-1-4-16,0 0 4 0,2-2-3 15,-2-1-1-15,0-4 1 0,-2-2 0 0,0-1 7 16,1-1 17-16,-1 0 22 0,0 0 11 0,0-1-5 16,0-4-15-16,0-1-23 0,-1-4-15 0,-1-3-4 15,-4 1-2-15,2-3 0 0,-5 0-3 16,0-1 3-16,0 2 0 0,-2-1 5 0,2 2 0 16,-1 0 2-16,4 0 0 0,-3 2 2 0,1 0 0 15,-1 2 1-15,1 0-1 0,2 0-2 0,-2 0 2 16,-1 2-2-16,1 0 2 0,1 0 1 15,-1 0-1-15,-1 1-1 0,0 1 0 0,0-1 1 16,4 2 2-16,-1 1 1 0,-1-1 4 0,3 3-1 16,3 0-1-16,0 0-4 0,0 1-4 0,1 0-9 15,0 0-9-15,0 0 3 0,1 0 4 0,3 0 8 16,3 0 7-16,1 0 3 0,3 0-1 0,2 0-2 16,-1 0 2-16,5 0-1 0,-3 0-3 15,3 0-2-15,-4 0 1 0,4 0-1 0,-5 0 1 16,5 0 1-16,-4 0 1 0,1 0-2 0,1-1 2 15,-2-2-2-15,4 0 0 0,-3-2 3 16,4 2-3-16,-5-2 0 0,5 0-3 0,-6 1-5 16,4-1 3-16,-5 1 0 0,-1 0-1 0,-1 1 0 15,-5 1 1-15,3-1 1 0,-5 2 2 16,0 1 6-16,-2 0-2 0,0 0 5 0,0 0 6 16,0 0-3-16,0 0 2 0,-2 0-3 0,-1 3-4 15,-4 0 2-15,0 0-2 0,1 3-1 0,-4 1 1 16,0 0-1-16,-1 3 0 0,-4 0 3 0,4 0 0 15,-1 0-2-15,2 2 5 0,1-2 0 16,-2 2-1-16,4-1 5 0,3-1-2 0,-3 1-4 16,5-2-3-16,0 0-3 0,1 0-6 0,1 0-3 15,0-3-6-15,1 2-11 0,2 1-38 0,3 0-79 16,-3-3-291-16,0-2-1001 0</inkml:trace>
  <inkml:trace contextRef="#ctx0" brushRef="#br0" timeOffset="21703.518">17034 11762 638 0,'0'0'86'0,"0"0"36"16,0 0 18-16,0 0-15 0,0 0-36 0,0 0-29 16,0 0-10-16,0 0 11 0,0 0 28 15,0 0 12-15,0 0-4 0,0 0-9 0,-17 55-12 16,17-39-14-16,3 1-8 0,0 1-12 0,-1 2-3 15,-1-1-5-15,0 2-1 0,-1 0-1 16,0-1-8-16,0 1-4 0,0 2-2 0,-1-3-6 16,-2 3-2-16,-2-1-4 0,3-2-5 0,-1-1-3 15,2-3-3-15,-1 2-3 0,2-4-9 0,0 0-7 16,4-3-10-16,2-1-14 0,0-2-9 16,2-3-22-16,0-2-41 0,3-3-100 0,-5 0-107 15,0 0-687-15</inkml:trace>
  <inkml:trace contextRef="#ctx0" brushRef="#br0" timeOffset="22252.226">16832 11732 931 0,'0'0'133'0,"0"0"23"0,0 0-4 0,0 0-52 16,0 0-34-16,0 0-20 0,0 0-23 0,0 0 3 15,0 0 11-15,0 0 4 0,0 0 11 0,0 0 4 16,115-116-4-16,-80 107-6 0,0 3-11 16,2 2-15-16,-2 4-13 0,3 0-9 0,-5 7-8 15,2 2-3-15,-4 2-1 0,-4 4-5 0,0 3 4 16,-6 2-2-16,-4 2-2 0,-6 2 4 16,-9 2 2-16,-2 1 5 0,-13 1 7 0,-6-2 9 15,-8-1 6-15,-2 0 13 0,-4-2 10 0,0-4 10 16,-6-1 6-16,5-2 1 0,-3-5-2 0,5 0-9 15,2-6-10-15,1-1-10 0,8-4-7 16,2 0-7-16,4-5-1 0,4-2 0 0,3-3-6 16,2 1-7-16,5-2-12 0,1-1-12 0,6 0-4 15,5 1-3-15,3-1 5 0,2 2 6 0,2 0 5 16,3 1 8-16,2 2 1 0,0 3 3 0,4 0 2 16,-3 3-1-16,2 1 0 0,-2 0 0 0,3 5-1 15,-4 0-2-15,0 4 2 0,-1-1 3 16,2 2 1-16,-3 1-1 0,-1 2 6 0,-1 3 1 15,-5 0 4-15,0 3 6 0,-6 3 2 0,-2 2 5 16,-5-2 1-16,-1 4 4 0,-8-2 2 16,-5 1 5-16,-7-3 8 0,-3-2 9 0,-4-2 7 15,-3-2 3-15,-3-2 4 0,-3-1-4 0,0-2-8 16,-2-3-7-16,0-3-9 0,0-3-5 0,4-2-4 16,2 0-7-16,3-6-7 0,2-2-7 15,4-1-6-15,4-4-5 0,6 1-9 0,2-2-9 16,3-3-16-16,8-2-20 0,0-1-25 0,5-1-37 15,6-1-50-15,5 2-101 0,1 5-129 16,-6 4-940-16</inkml:trace>
  <inkml:trace contextRef="#ctx0" brushRef="#br0" timeOffset="22583.585">17464 11965 1498 0,'0'0'222'0,"0"0"-136"15,0 0-51-15,0 0-10 0,0 0 2 0,0 0 11 16,0 0 24-16,0 0 18 0,0 0 10 0,0 0-4 16,-74 126-11-16,74-110-13 0,0-2-11 15,3-2-4-15,6 1-8 0,0-1-4 0,3-1-7 16,2-1-4-16,2-2-7 0,0-1-2 0,0-3-2 16,2-1-3-16,0-1-2 0,-2-2-2 15,2 0 1-15,0-5 1 0,-3-2-5 0,2-2 0 16,-2-4-1-16,1 1-7 0,-3-4 5 0,-3 1 0 15,-2-4-2-15,-7-2 1 0,-1 1-2 0,-2 0-3 16,-9 1-2-16,-4 3 3 0,-1 1-3 16,-2 2 0-16,-3 2-1 0,1 2-3 0,0 4 2 15,-1 1 1-15,1 3 0 0,3 1 5 0,1 0-6 16,4 0-9-16,2 3-11 0,0 1-21 0,4 1-25 16,3 3-39-16,2-1-72 0,1 1-130 0,0-2-106 15,0-2-927-15</inkml:trace>
  <inkml:trace contextRef="#ctx0" brushRef="#br0" timeOffset="22787.892">17664 12003 1663 0,'0'0'97'0,"0"0"-48"15,0 0-37-15,0 0 12 0,0 0 12 16,0 0 21-16,0 0 20 0,0 0 3 0,0 0-7 15,-10 125-27-15,13-112-23 0,0 1-14 0,3 0-9 16,-1-1-7-16,1-1-10 0,1-1-17 16,1 1-23-16,1-2-34 0,3 0-80 0,1-3-161 15,-3-1-64-15,-4-2-745 0</inkml:trace>
  <inkml:trace contextRef="#ctx0" brushRef="#br0" timeOffset="23198.459">18087 11913 1408 0,'0'0'57'0,"0"0"-16"0,0 0-25 16,0 0 9-16,0 0 18 0,0 0 22 0,0 0 19 15,0 0 14-15,0 0-3 0,-115 26-10 16,98-17-8-16,3 1-9 0,1 1-14 0,3 0-13 15,3 0-11-15,3-1-9 0,1 0-6 0,3-1-3 16,0-2-1-16,2-1 0 0,3 2 1 0,5-3-3 16,0 0 0-16,1-1-3 0,5 0-4 15,0-1-3-15,1 0-3 0,2 0-1 0,-1 0-3 16,1 1 0-16,1-1-1 0,-2 0 3 0,1 1 2 16,-3 0 2-16,-1 1 0 0,0 1-1 15,-2-1 3-15,-2 3 0 0,-1-2-2 0,-1 1 1 16,-4 0-1-16,-1 3 1 0,-2 1 0 0,-1 0 2 15,-1 0-1-15,-1 0-1 0,-5 2 5 0,-3-2 0 16,-2-1 6-16,-2-1 6 0,-4-2 7 16,1-1 5-16,-2-3 1 0,0 0 0 0,-1-2-6 15,1-1-4-15,1 0-14 0,-2-1-7 0,6-5-9 0,-2 0-16 16,4-1-19-16,2-2-43 0,2-1-96 16,0-3-215-16,5 5-541 0,1 2 116 0</inkml:trace>
  <inkml:trace contextRef="#ctx0" brushRef="#br0" timeOffset="23560.018">18439 11965 1643 0,'0'0'102'0,"0"0"-45"15,0 0-57-15,0 0 0 0,0 0 8 16,0 0 27-16,0 0 25 0,0 0 16 0,0 0 3 15,0 0-14-15,0 0-22 0,0 0-19 0,0 0-16 16,0 0-8-16,104 21-2 0,-84-25-2 0,-4 0-1 16,0-1 3-16,-2-3 0 0,-2 2-1 0,-2-2 1 15,-2 0-5-15,-2-3-4 0,0 0-7 16,-5-2-11-16,-1 2-7 0,0-1-6 0,-3 0-7 16,-6 1 1-16,-2 1 1 0,-4 3 3 0,1 2 12 15,-5 0 5-15,1 3 11 0,-3 2 13 0,-1 0 12 16,4 4 15-16,-3 3 18 0,-1 2 13 0,6 1 8 15,0 3 3-15,1 2 1 0,1 2 4 16,4 2 5-16,4 2 8 0,2 0 5 0,4 4-1 16,2-1-8-16,6 1-13 0,7-2-18 0,4 0-18 15,6-1-16-15,5-5-9 0,5-1-18 16,5-1-27-16,1-1-79 0,-9-3-395 0,-11-5-1003 0</inkml:trace>
  <inkml:trace contextRef="#ctx0" brushRef="#br0" timeOffset="24399.656">19147 11955 572 0,'0'0'82'15,"0"0"15"-15,0 0 20 0,0 0 5 0,0 0 12 0,0 0 7 16,0 0 2-16,0 0-9 0,0 0-17 16,0 0-21-16,0 0-15 0,0 0-15 0,-92 88-7 15,90-69-4-15,2 0-5 0,0 0-3 0,3-2-8 16,3-2-6-16,3-1-5 0,3-1-1 15,2-3 1-15,1-1-2 0,2-1-2 0,1-3-4 16,-1 0-4-16,2-1-3 0,1-3-6 0,0-1 0 16,2-1 0-16,1-5 0 0,-3-2 1 15,1-2 0-15,-3-3 3 0,-1-1 4 0,-3-2 4 16,-2-3 1-16,-5 0 0 0,0-3-3 0,-6 0-3 16,-1 1-5-16,-3-2-8 0,-4 2-5 0,-3 0-4 15,-3 4-1-15,-2 2-1 0,-1 3-4 0,-1 4-5 16,-1 3-8-16,0 4-12 0,-4 1-15 15,3 1-22-15,0 5-23 0,0 2-35 0,2 0-47 16,2 2-62-16,2-1-47 0,2 0-3 0,4-2 52 16,2 1 49-16,2-5-412 0</inkml:trace>
  <inkml:trace contextRef="#ctx0" brushRef="#br0" timeOffset="24620.503">19320 11926 1192 0,'0'0'131'0,"0"0"-41"16,0 0-66-16,0 0 11 0,0 0 23 0,0 0 31 15,0 0 22-15,0 0 6 0,0 0-4 16,0 0-18-16,0 0-17 0,-10 124-12 0,14-106-15 16,1 0-11-16,0 0-14 0,2-1-9 0,-1-2-10 15,2 3-10-15,-2-3-5 0,1 0-10 16,1-1-16-16,1-1-21 0,-3 2-34 0,1-2-65 15,1-1-120-15,-2-4-121 0,-2-2-915 0</inkml:trace>
  <inkml:trace contextRef="#ctx0" brushRef="#br0" timeOffset="24976.531">19590 11932 1646 0,'0'0'56'0,"0"0"-43"16,0 0-30-16,0 0 12 0,0 0 16 0,0 0 22 16,0 0 27-16,0 0 18 0,0 0 7 0,-68 116-3 15,68-96-12-15,0-1-10 0,6 1-11 0,3-3-11 16,2-1-8-16,3 0-4 0,2-3-9 16,0-1-1-16,3-3-5 0,2-1-4 0,-1-2-1 15,1-2 0-15,0-3-3 0,-2-1-1 0,-1 0 0 16,-3-4 6-16,-1-3 5 0,-4-2 3 15,-1-2 7-15,2-3-6 0,-4-4-5 0,-2-2 0 16,0-2-8-16,-2-4-3 0,-3 1-3 0,0-5-5 16,-5 3-2-16,-5-1-6 0,-4 3-2 15,-1 3 2-15,-2 2-3 0,-3 5-2 0,-3 4-6 16,1 3-6-16,-3 3-7 0,3 5 4 0,-3 0 5 16,0 0 9-16,3 5 7 0,2 0 6 0,0 1-3 15,5-1-13-15,2 0-34 0,8 0-74 0,3-3-124 16,2 0-123-16,0-1-936 0</inkml:trace>
  <inkml:trace contextRef="#ctx0" brushRef="#br0" timeOffset="25248.034">19670 11516 1424 0,'0'0'133'0,"0"0"-7"0,0 0-29 16,0 0-36-16,0 0-29 0,0 0 9 0,0 0 27 15,0 0 38-15,0 0 15 0,0 0-5 16,0 0-20-16,0 0-18 0,0 0-17 0,32 135-13 16,-22-104-9-16,1 1-3 0,3 1-2 0,-1 1-6 15,-1 0-3-15,0 1-7 0,2 0-5 16,-1-1-4-16,-2 0-4 0,0-2 0 0,-2-2-1 0,-2 1-4 16,-2-2 1-16,1-3-2 0,-3-1-3 15,1-1-2-15,-2-5-5 0,1-1-7 0,-2-2-15 16,1-3-16-16,2-3-33 0,-1-1-50 15,-1-4-87-15,2-2-147 0,1-2-118 0,-4 1-909 0</inkml:trace>
  <inkml:trace contextRef="#ctx0" brushRef="#br0" timeOffset="25569.979">19999 12011 1554 0,'0'0'81'0,"0"0"-25"16,0 0-34-16,0 0 17 0,0 0 12 0,0 0 19 16,0 0 15-16,0 0 1 0,0 0-12 0,-30 125-18 15,38-112-12-15,2-3-2 0,2 0-8 0,4-1-4 16,-3-1-4-16,5-3 0 0,-2 0 0 16,1-1 1-16,1-3-4 0,-3-1-2 0,1 0 1 15,-4 0 0-15,4-6-2 0,-3-2-4 0,1-1-2 16,0-3-2-16,-3 0-1 0,0-6-2 0,-3 1-4 15,-2-4-3-15,-2-1-7 0,-3-1-3 16,-1-2-2-16,-7 0-3 0,-1 0 6 0,-6 2-3 16,0 1 4-16,-3 7 0 0,-2 1 1 0,-1 5-2 15,-1 4-7-15,0 3-6 0,-3 2-18 0,-2 0-17 16,3 2-30-16,-1 4-51 0,3-1-79 0,1 1-144 16,7-1-49-16,5-3-791 0</inkml:trace>
  <inkml:trace contextRef="#ctx0" brushRef="#br0" timeOffset="25866.297">20015 11396 1544 0,'0'0'108'0,"0"0"-36"0,0 0-57 16,0 0 15-16,0 0 30 0,0 0 25 0,0 0 22 15,0 0 8-15,0 0-8 0,42 130-9 16,-27-98-20-16,-1 1-14 0,-1 2-7 0,1 4-10 16,1 3-5-16,-4-2-3 0,2 2-2 0,1 1 1 15,-3-2-2-15,1-1-2 0,-3 1-7 0,0-1-5 16,-3-4-5-16,2 0-4 0,0-4-3 0,0-3-5 16,-1-3-3-16,0-4-3 0,1-6-2 0,-2 0-2 15,0-4-6-15,0-4-7 0,-2-2-14 16,-1-2-18-16,1-4-33 0,-2 0-54 0,-1 0-142 15,2-4-262-15,-2 1-933 0</inkml:trace>
  <inkml:trace contextRef="#ctx0" brushRef="#br0" timeOffset="26431.085">20384 11928 1799 0,'0'0'109'0,"0"0"-37"15,0 0-27-15,0 0 36 0,0 0 29 16,0 0 19-16,0 0 12 0,0 0-8 0,0 0-22 16,0 0-17-16,0 0-18 0,57 118-17 0,-48-102-12 15,-2 0-9-15,3-3-9 0,-4 0-9 0,2-1-2 16,-4-1-8-16,2-2-1 0,-3-1-4 0,2 1-4 16,-2-4-3-16,-2-1-2 0,1-2-1 0,-2-1 1 15,0-1 1-15,0 0 2 0,0-3 0 16,0-4-7-16,0-5-14 0,-1-1-8 0,0-3-5 15,-1-4 1-15,-1-1 9 0,-2-1 7 0,4 1 3 16,0 2-3-16,1 1-6 0,0 0-8 0,3 3-3 16,6 3 3-16,2 1 10 0,4 2 9 15,0 3 7-15,3 2 6 0,-5 0-1 0,5 3 1 16,-5 1 0-16,2 0 5 0,-2 0-3 0,-2 0 2 16,4 2 5-16,-2 0-2 0,0-1 7 0,-2 1-1 15,0-1 0-15,2-1-2 0,-2 1 0 16,2-1-2-16,-2 0-2 0,0 0-2 0,2-1-1 15,2-2-2-15,-2-3-1 0,1-1-1 0,-1 0-1 16,-1-2-4-16,-2 1-1 0,-4-2-1 16,0 1-1-16,-3-1 0 0,-3 1-2 0,0 1-3 15,-1 0-5-15,-7 3-7 0,-2 2-6 0,-4 2 2 16,-6 1-4-16,-1 0 4 0,-1 5 6 16,-4 4 7-16,1 0 9 0,-2 4 10 0,4 2 5 0,2 1 7 15,1 0 8-15,0 4 3 0,3 0 8 0,3 1-1 16,4 0-1-16,2-1 1 0,7 0-1 15,1 0-4-15,3-1 2 0,8-3-4 0,5-1-8 16,2-4-3-16,3-1-11 0,2-1-6 0,3-2-5 16,0-2-4-16,2 0-7 0,3-2-12 15,-3-3-22-15,0 0-33 0,-2 0-55 0,2 0-131 16,-8 0-256-16,-8 0-956 0</inkml:trace>
  <inkml:trace contextRef="#ctx0" brushRef="#br0" timeOffset="26802.266">21316 11794 1198 0,'0'0'99'0,"0"0"-18"0,0 0-30 16,0 0-7-16,0 0 3 0,0 0 16 0,-122 0 22 15,107 3 12-15,-1 0-10 0,5 4-21 16,-1-2-23-16,3 3-18 0,1 2-15 0,5 1-3 15,1 1-3-15,2 0 2 0,0 3 2 0,2-2-2 16,3 1-1-16,4-2-1 0,2-1-4 0,2 2 0 16,3-5 2-16,1 1-2 0,1-1 1 0,0-1 0 15,5 0-5-15,0-1-3 0,-2-1-4 16,1 0-1-16,-1 0-2 0,-2 0 2 0,1 0-1 16,-3-1 0-16,-3 0-3 0,-1 2-3 0,-3 0 2 15,-2 1 0-15,-3-1 6 0,-3 3 11 0,-2 0 12 16,-5 0 11-16,-3 1 9 0,-6 0 7 15,0-2 5-15,-6 0 7 0,0 0 15 0,-6-2 8 16,2-1 5-16,-4 0-3 0,4-2-14 0,1 1-18 16,0-3-18-16,5 1-15 0,3-2-14 15,1 0-17-15,3 0-23 0,4-4-47 0,-1-2-97 16,2 3-279-16,3 0-961 0</inkml:trace>
  <inkml:trace contextRef="#ctx0" brushRef="#br0" timeOffset="27185.811">21875 11750 988 0,'0'0'149'15,"0"0"-51"-15,0 0-37 0,0 0 7 0,0 0 1 16,0 0 10-16,0 0 7 0,0 0-6 15,-130-4-20-15,117 10-26 0,0 2-19 0,1 0-15 16,4 2-4-16,-1 1-3 0,2-1 3 0,6 2 5 16,0-3 8-16,1 1 13 0,1-1 12 0,7-2 14 15,2 0 8-15,2 0 1 0,0-2-7 16,7-1-13-16,0 2-14 0,2-3-12 0,0 1-7 16,1 1-1-16,2-1-7 0,-3 2-5 0,0 1-8 15,-2 0-5-15,-2 0-4 0,1 1-5 0,-2 1 0 16,-2 1-3-16,-3 0 4 0,-3 0 10 15,-4 0 11-15,0-2 17 0,-4 2 23 0,0-3 29 16,-7 0 26-16,-3-1 17 0,-3-2 1 0,-4-1-16 16,-3-1-22-16,-3 1-22 0,-5-1-17 0,-2 1-13 15,0-3-7-15,-1 2-15 0,2-2-28 0,5 1-49 16,0 1-124-16,9-1-288 0,5 0-945 0</inkml:trace>
  <inkml:trace contextRef="#ctx0" brushRef="#br0" timeOffset="27884.531">22495 11855 898 0,'0'0'280'0,"0"0"8"16,0 0-17-16,0 0-55 0,0 0-68 0,0 0-65 16,0 0-43-16,0 0-10 0,0 0 9 0,0 0 18 15,0 0 21-15,0 0-2 0,0 0-12 0,0 0-11 16,-1 58-9-16,8-45-5 0,-3 1-9 0,2 1-5 16,-2-1-9-16,-3 3-8 0,2-2-4 15,-3 2-2-15,0-2-5 0,0 1-3 0,0-1-8 16,0-3-14-16,0 0-15 0,0-4-22 0,0-1-31 15,4-3-42-15,-1-2-75 0,5-2-126 16,-4 0-123-16,1 0-909 0</inkml:trace>
  <inkml:trace contextRef="#ctx0" brushRef="#br0" timeOffset="28197.462">22358 11514 1652 0,'0'0'291'0,"0"0"-160"0,0 0-52 16,0 0-29-16,0 0-20 0,0 0-13 0,0 0-1 16,0 0 9-16,0 0 4 0,0 0-2 0,0 0 6 15,0 0-5-15,-56 119-4 0,74-106-3 0,0-1-9 16,3-3-4-16,2 0-3 0,-1-3-3 0,6 1-2 16,0-4-3-16,-3 0-3 0,3-1-1 15,-5-2 1-15,-1 0-4 0,2-2 3 0,-4-3 2 16,-6-1-2-16,3-2 5 0,-7-3 2 0,-4 0-1 15,0 0-3-15,-6-2-1 0,0 0-6 0,-10 1-4 16,-2-1 2-16,-6 0 1 0,-3 3 5 16,-6 0 2-16,2 4 3 0,-5 2-3 0,1 0-5 15,1 4-7-15,3 0-9 0,5 2-13 0,2 5-14 16,2 2-23-16,5 1-35 0,6 3-72 16,-1 4-112-16,5-6-61 0,1-2-825 0</inkml:trace>
  <inkml:trace contextRef="#ctx0" brushRef="#br0" timeOffset="28524.158">22818 11845 1025 0,'0'0'332'15,"0"0"-14"-15,0 0-42 0,0 0-55 0,0 0-60 16,0 0-44-16,0 0-18 0,0 0-13 0,0 0-13 16,0 0-10-16,0 0-14 0,0 0-12 15,0 0-10-15,0 0-8 0,-23 83-4 0,27-78-4 16,3 1-5-16,-1-2-3 0,2-1-2 0,2-1-1 15,1-2-4-15,1 0-3 0,5-5-10 0,-1-3-12 16,0 0-13-16,3-2-18 0,2-3-11 16,0-1-8-16,-2-1 3 0,2-1 14 0,-1 2 16 15,-1 2 19-15,0 1 7 0,-6 4 8 0,0 3 1 16,-3 3 2-16,-2 1 5 0,-2 0 7 0,-2 3 10 16,-2 4 11-16,2 3 7 0,-4 1 5 15,1 1 0-15,-1 2-2 0,0 1-3 0,1-1-1 16,0 0-2-16,1 1-2 0,3-1 0 0,-1-2-8 15,3 2-8-15,2-1-7 0,-2-2-9 16,5 1-5-16,2-2-13 0,-2-2-22 0,7 0-49 16,-2-2-159-16,-3-2-277 0,-5 0-945 0</inkml:trace>
  <inkml:trace contextRef="#ctx0" brushRef="#br0" timeOffset="28899.142">23857 11801 1178 0,'0'0'228'0,"0"0"-76"16,0 0-16-16,0 0-20 0,0 0-15 0,0 0 4 16,0 0-1-16,0 0-9 0,0 0-14 15,-84 117-21-15,81-102-14 0,-1 1-14 0,4-2-10 16,0 1-4-16,1 0-4 0,7-1-2 0,0-1-2 15,2-1-3-15,1-1 0 0,0-3-2 0,5-1 2 16,-1-2 0-16,2-2 1 0,-3-3-3 16,5 0 1-16,0 0-3 0,-1-5 0 0,2-3-2 15,-3-2-1-15,3-3-1 0,0-2-4 0,-1 0-4 16,-2-3-8-16,-4-1-6 0,-2 2-7 16,-3-3 0-16,-6-1 7 0,-2 2 1 0,0 0 10 0,-8 3 8 15,-3 1 2-15,-1 1 7 0,-3 4 3 16,-3-1 2-16,-3 4 0 0,-1-2-1 0,-3 4-2 15,3 1-8-15,-1 1-8 0,0 2-12 0,5 0-14 16,1 1-28-16,3 0-45 0,2 2-89 0,7 1-159 16,2-1-58-16,0 1-822 0</inkml:trace>
  <inkml:trace contextRef="#ctx0" brushRef="#br0" timeOffset="29092.657">24080 11778 1750 0,'0'0'202'0,"0"0"-66"16,0 0-66-16,0 0 3 0,0 0 1 0,0 0 6 15,0 0 11-15,0 0-3 0,0 0-5 0,-29 132-11 16,29-112-16-16,4 0-15 0,0 1-17 0,3-2-13 16,-1 2-13-16,2-2-9 0,-1 0-18 15,-2 0-40-15,1-4-72 0,-3-2-260 0,0-5-1120 0</inkml:trace>
  <inkml:trace contextRef="#ctx0" brushRef="#br0" timeOffset="29771.334">24614 11336 1460 0,'0'0'149'0,"0"0"-38"0,0 0-19 16,0 0-10-16,0 0-15 0,1 119-10 15,2-89 2-15,5 1 12 0,-4 2 6 0,5-1 2 16,0 0-11-16,2 0-8 0,-1 1-18 0,3-3-14 16,0-1-8-16,-2-1-9 0,-1-3-1 0,-5-2-5 15,1-3 0-15,-4-1 1 0,-1-3-2 16,-1-3-2-16,0-3 0 0,0-4-2 0,0-3-1 16,0-2 7-16,0-1 12 0,0 0 4 0,3-3-4 15,1-5-6-15,0-2-22 0,5-3-8 16,-1-2 1-16,0 0 1 0,0 1 4 0,3 2 4 15,2 0-2-15,0 3 0 0,1 1-2 0,3 1 0 16,1 1 5-16,0 2 3 0,-1 4-3 0,1 0 1 16,1 0 0-16,-4 2-3 0,2 4 7 0,0 2 3 15,-3 1 0-15,2 1 3 0,-5 2 1 16,0 2-1-16,-2 1 2 0,-6 1 1 0,0 2 2 16,-3-3 2-16,-2 2-3 0,-6 2-1 0,-5-2 2 15,-5 0-1-15,-4-1 2 0,0-2 6 0,-4 0-1 16,2-3 5-16,0-1 2 0,-2-2-3 15,5-2-4-15,1-4-6 0,6 0-3 0,-2-2-12 16,6-3-12-16,5-4-27 0,-2-3-59 0,6-2-176 16,0 2-251-16,1 3-940 0</inkml:trace>
  <inkml:trace contextRef="#ctx0" brushRef="#br0" timeOffset="30118.631">25130 11771 997 0,'0'0'240'0,"0"0"-58"16,0 0-51-16,0 0-14 0,0 0-13 15,0 0-7-15,0 0 15 0,0 0 7 0,0 0-7 16,0 0-12-16,0 0-24 0,-38 126-15 0,43-110-14 16,4-1-12-16,2 0-11 0,2-3-9 0,1 0-8 15,0-3-2-15,3 0-2 0,-2-5-1 0,0 0 0 16,0-3 0-16,0-1-2 0,1 0-1 0,-1-6-1 15,0-2-2-15,-1-3 0 0,-1-1-2 16,-2-2 1-16,-2-2 0 0,1-1-2 0,-5-3-1 16,-1-1-2-16,-3-2-1 0,-1-1-3 0,-2-1 3 15,-6 3 2-15,-3-2 0 0,0 3 5 0,-3 4-4 16,-1 3-2-16,-4 4-2 0,0 3-3 16,-2 3 1-16,-2 3-3 0,1 1 1 0,-4 0 2 15,3 4-1-15,2 1-11 0,2 3-10 0,3-2-24 16,4 4-35-16,5-1-48 0,4-1-85 15,3 1-96-15,0-2-32 0,0-3-735 0</inkml:trace>
  <inkml:trace contextRef="#ctx0" brushRef="#br0" timeOffset="30320.064">25348 11773 1563 0,'0'0'210'16,"0"0"-94"-16,0 0-50 0,0 0-6 0,0 0 2 15,0 0 14-15,0 0 18 0,0 0 4 0,0 0 0 16,0 0-11-16,-31 127-17 0,31-108-21 16,0-1-15-16,1 1-16 0,1 0-10 0,5-1-5 15,-2 0-12-15,1 1-7 0,1-3-11 0,0-1-23 16,1-3-30-16,2-2-53 0,0-2-110 0,-1-1-196 16,-2-4-889-16</inkml:trace>
  <inkml:trace contextRef="#ctx0" brushRef="#br0" timeOffset="30681.206">25915 11675 2014 0,'0'0'58'0,"0"0"-12"0,0 0-20 15,0 0-7-15,0 0 1 0,0 0 9 0,-132-4 19 16,110 14 10-16,3 0 1 0,-1 2-5 0,4 0-14 15,4 2-11-15,3 0-13 0,3 1-9 0,4 0-6 16,2-1-7-16,1 0 0 0,6 2-6 16,3-3 1-16,4 2 3 0,2-1-3 0,3 0-1 15,1-1-5-15,0-1-2 0,1 0 2 0,-1-1-3 16,1 0 2-16,-1 0-1 0,-2-3 4 0,0 0 4 16,-1 0 5-16,-1 0 2 0,0-2 1 15,-6 0 3-15,0 0 0 0,-3-1 0 0,-3 1 3 16,-2 1 2-16,-2-3 4 0,0 2 9 0,-5-1 7 15,-5 1 1-15,-4-1 2 0,-7 1-1 0,-3-3 0 16,-5 1 5-16,-1-1 6 0,1-1 6 16,2-1-3-16,-1 0-7 0,4-1-12 0,2 1-16 15,3-1-13-15,2 0-26 0,5 0-41 0,0 0-110 16,5-1-354-16,3-1-949 0</inkml:trace>
  <inkml:trace contextRef="#ctx0" brushRef="#br0" timeOffset="31351.587">26557 11662 2013 0,'0'0'89'0,"0"0"-17"16,0 0-21-16,0 0 15 0,0 0 17 0,0 0-10 15,0 0-5-15,0 0-1 0,0 0 1 0,50 132-2 16,-44-112-4-16,0 1-2 0,-2-2-5 0,2 0-6 16,-3-1-8-16,-1-2-9 0,-2 0-6 0,0-3-4 15,-2 0-3-15,-4-3-1 0,-1-1 0 16,0-1-5-16,1-2-3 0,1-2-4 0,3-3 1 15,1-1 5-15,0 0 6 0,1-5-9 0,0-2-8 16,1-6-7-16,2 0-13 0,2-3 4 0,0-2-2 16,0 0-3-16,1-1 7 0,1-1-3 15,-2 2 5-15,2 0 1 0,-2 3-5 0,0 0-4 16,1 3-4-16,-1 1 0 0,0 4-5 0,-2-1 10 16,1 3 3-16,-1 1 1 0,-1 2 9 15,-2 1 3-15,2-1 3 0,-2 2-2 0,0 0-2 16,0 0-9-16,0 0-9 0,0 0-1 0,0 2 6 15,0 0 3-15,0 0 6 0,0 2 1 0,0-1-7 16,1 3-14-16,-1 0-25 0,0 1-32 16,0-1-40-16,1 1-38 0,3-1-27 0,-2 0-1 15,1 1 9-15,-2-1 27 0,1-2 35 0,0 1 26 16,0-2 25-16,-1 0 25 0,-1-1 16 0,0-1 15 16,0 1 10-16,0-2 11 0,0 0 7 0,0 0 4 15,0 0-1-15,0 0-6 0,0 0-12 16,0 0-53-16,0 0-156 0,0 0-875 0</inkml:trace>
  <inkml:trace contextRef="#ctx0" brushRef="#br0" timeOffset="31945.454">26049 11694 703 0,'0'0'94'0,"0"0"23"16,0 0 54-16,0 0 39 0,0 0-6 0,0 0-29 16,0 0-36-16,0 0-29 0,0 0-27 0,0 0-19 15,0 0-14-15,0 0-11 0,0 0-6 0,0 0-7 16,61 106-5-16,-52-101-2 0,-3-3-3 15,3 1-1-15,-4-3 3 0,0 0 7 0,2 0 0 16,0-5 6-16,1-1-2 0,0-2-9 0,2-2-1 16,-3-3-9-16,2 0-5 0,-3 0-4 15,1-2-2-15,-1 1-3 0,-2 1 2 0,0 3-2 16,-1-1-3-16,-3 1 1 0,0 3-3 0,0 0-6 16,-3 3-3-16,-4 0-4 0,-2 3 2 0,-5 1 8 15,-2 0 8-15,-4 4 10 0,0 1 5 16,-2 3 4-16,1 0 0 0,2 5 3 0,0 0 4 15,3 3 2-15,2 2 0 0,4 3-1 0,2 2 0 16,1 2 0-16,2 2 9 0,5 0 1 0,0 1 1 16,5-2-4-16,7 2-9 0,3-2-5 0,4 0-7 15,4-1-7-15,5-3-5 0,2-2-12 0,1-3-17 16,2-3-30-16,1-4-56 0,-1-1-154 16,-9-3-259-16,-8-3-936 0</inkml:trace>
  <inkml:trace contextRef="#ctx0" brushRef="#br0" timeOffset="32526.033">26555 11711 1035 0,'0'0'169'0,"0"0"-66"15,0 0-19-15,0 0 25 0,0 0 20 16,0 0 7-16,0 0-4 0,0 0 8 0,0 0-3 16,0 0-20-16,0 0-27 0,35 119-21 0,-29-99-13 15,-1 2-6-15,0-1-3 0,0 0-2 0,0 1-3 16,-2 1-1-16,-1-1-5 0,-1-2 0 15,-1 0-4-15,0-2 1 0,-4-3 0 0,-1-3-1 16,-1-2-6-16,0-3-5 0,2-2-9 0,-1-3-4 16,3-1 3-16,0-1 10 0,2 0 3 15,0-3-4-15,0-4-6 0,0-5-19 0,0-1-3 16,0-4 0-16,0-3 1 0,2-1 4 0,0-4 1 16,2 0-1-16,1-3-3 0,-1 1-1 0,2-1-1 15,1 2-3-15,3 0-1 0,1 2-1 0,2 0-5 16,4 4-6-16,4 1-3 0,1 1-3 0,0 2 0 15,2 3 8-15,-1 2 4 0,-1 3 2 16,-4 2 2-16,-1 3-10 0,-1 1-26 0,-4 2-58 16,0 0-119-16,-3 0-245 0,-4 2-1015 0</inkml:trace>
  <inkml:trace contextRef="#ctx0" brushRef="#br0" timeOffset="33348.017">27029 11704 1312 0,'0'0'263'0,"0"0"-105"16,0 0-48-16,0 0-36 0,0 0-6 0,0 0 5 15,0 0-1-15,0 0-4 0,0 0-12 0,0 0-12 16,0 0-5-16,0 0-6 0,0 0-4 0,0 0-3 15,1 104-4-15,7-95-6 0,-1-3-3 16,0-1 4-16,1 0-2 0,0-5 4 0,2 2 1 16,0-2-5-16,-2 0-3 0,1-3-4 0,0-3-4 15,2-2-2-15,-3-2-4 0,-1-1-5 0,3-1-1 16,-6-1-3-16,1-2-6 0,-4 0-1 16,-1 0-1-16,0 0-3 0,-4 0 11 0,-2 4 5 15,-4 2-1-15,-1 1 3 0,-3 4 0 0,-1 2 2 16,-2 2 5-16,-1 0 4 0,0 2 4 0,-1 2 3 15,-1 8 4-15,1-2 2 0,3 4 0 16,-1 1 1-16,2 2 1 0,1 3 8 0,4 1 3 16,3 1 8-16,3 3 5 0,4-1 3 0,0 0-3 15,4 0-7-15,4-1-9 0,5 0-10 16,3-3-7-16,4 0-8 0,-1-2-1 0,2-4-4 16,0-1 2-16,-1-5 1 0,1-3-2 0,0-3 2 15,-1-2 0-15,0-4-2 0,1-5-1 0,-1-2-3 16,1-1-3-16,-1-4-3 0,-1 0 0 15,0-2-5-15,-6-2 1 0,3 0 1 0,-3-1-1 16,-2 0 9-16,-2 0-4 0,-4 3 3 0,0 3-1 16,-4 2-2-16,0 2-1 0,-1 4 2 0,0-1 1 15,-1 2 3-15,-3 2 6 0,-1 0 0 0,2 1 2 16,-3 3-3-16,2 0-2 0,-1 0-2 0,1 0 2 16,-2 4 0-16,2 2 6 0,-1 2 3 15,1 0 1-15,1 1 6 0,1 2-1 0,1 0 2 16,1 2-6-16,0 1-3 0,0-1 0 0,3 0-3 15,0 1 4-15,2 0-3 0,1 0-1 16,2 1-4-16,0-1 2 0,1-1-3 0,0 1 1 16,2-1 1-16,2-1 0 0,-2-2 1 0,0-1-1 15,0-3 2-15,-1-2 0 0,0-3 1 0,-1-1 6 16,-1 0 1-16,-1-3 3 0,1-4-3 16,0-3-1-16,1-2-3 0,0-1-7 0,-1-3 2 15,0 0-3-15,-1-2-1 0,1-2-2 0,-1 0 0 16,-1-2 0-16,-1-2-1 0,-1 3 1 0,-1-2-1 15,-3 2 0-15,0 1 1 0,-4 2 1 0,-2 3-2 16,-5 1 0-16,-2 3-2 0,-3 2 1 16,-4 4 0-16,-3 1 1 0,0 3 1 0,0 1 0 15,0 2-2-15,0 5 0 0,4 4-5 0,3 1-5 16,3 1 0-16,0 3-12 0,6 0-14 0,1 3-22 16,2-1-27-16,1 1-34 0,3-2-45 0,0-1-58 15,7-2-73-15,1-1-94 0,-1-5-18 16,-2-3-683-16</inkml:trace>
  <inkml:trace contextRef="#ctx0" brushRef="#br0" timeOffset="33665.94">27486 11795 1975 0,'0'0'171'16,"0"0"-90"-16,0 0-51 0,0 0-35 15,0 0-5-15,0 0 17 0,0 0 29 0,0 0 14 16,0 0 21-16,0 0 12 0,0 0 7 0,0 0-4 15,0 0-13-15,9 135-10 0,-4-111-10 0,0 2-8 16,1 2-5-16,-1-1-9 0,3 2-2 16,-6-2 2-16,2 3-8 0,-3-2-1 0,0 0-5 15,-1-1-3-15,0 2 1 0,-2 1-4 0,-3-1 0 16,-5 0-5-16,2-3-1 0,0 0-1 0,-1-1-5 16,-2-2 0-16,-1-4-1 0,0 0 4 0,1-5 4 15,-2-1 3-15,0-4 3 0,-1-3-1 16,-1-3 3-16,1-3-5 0,1-1 0 0,-1-7-4 15,1-2-6-15,2-4-1 0,1-2-11 0,3-2-11 16,0-3-9-16,1-3-22 0,4-2-24 0,2 0-43 16,0 0-62-16,2-2-87 0,8 1-143 15,2 3-127-15,-2 5 17 0,-4 7-444 0</inkml:trace>
  <inkml:trace contextRef="#ctx0" brushRef="#br0" timeOffset="33874.549">27729 11885 1026 0,'0'0'395'0,"0"0"11"0,0 0-74 16,0 0-74-16,0 0-75 0,0 0-64 16,0 0-37-16,0 0-30 0,0 0-15 0,0 0-2 15,0 0 2-15,0 0 5 0,0 0-5 0,0 0-7 16,-25 28-10-16,20-11-3 0,4 2-2 0,1-1-3 16,0 2-3-16,0-2-3 0,2 2-5 0,2-2-3 15,-3-2-6-15,2-3-8 0,-2-3-7 0,-1-3-13 16,0-2-21-16,1-3-32 0,0-2-54 15,2 0-93-15,0 0-265 0,-1 0-1018 0</inkml:trace>
  <inkml:trace contextRef="#ctx0" brushRef="#br0" timeOffset="34157.83">27692 11505 1000 0,'0'0'279'15,"0"0"-8"-15,0 0-41 0,0 0-48 16,0 0-48-16,0 0-32 0,0 0-15 0,0 0-1 15,0 0-1-15,0 0-2 0,0 0-10 0,0 0-12 16,0 0-7-16,0 0-11 0,-30 67-10 16,46-52-12-16,0-1-7 0,4-1-4 0,0-1-4 15,0-1-1-15,1-4-5 0,1-1 0 0,-3-3 0 16,1-2-2-16,-1-1 2 0,-2 0 0 0,1-5 0 16,-5-4-1-16,1-1 3 0,0-2-1 0,-4-1-1 15,0-1 2-15,-4-1-4 0,-2 0-9 0,-3 1-12 16,-1 2-9-16,-1 0-15 0,-7 3-15 15,-3 0-6-15,0 5-7 0,-5 0 5 0,-2 4 12 16,0 0 11-16,-2 1 11 0,0 5 0 16,0 4-19-16,2-1-59 0,5 3-166 0,4-3-155 15,2-2-939-15</inkml:trace>
  <inkml:trace contextRef="#ctx0" brushRef="#br0" timeOffset="34548.395">28242 11739 1741 0,'0'0'152'0,"0"0"-75"0,0 0-39 16,0 0-32-16,0 0-4 0,0 0 1 0,-121 4 10 16,105 3 7-16,0 1 7 0,3-1-1 0,3 3-4 15,7 0-8-15,2-1-8 0,1 1-5 0,2 1-4 16,8 1-1-16,0 0 1 0,1-1-2 15,4 1 1-15,0 1 1 0,1-2-3 0,-2 0 6 16,3 0 2-16,-3 0 1 0,1 0 3 0,-1-1-4 16,-2-1 1-16,-1 0 1 0,-1 0 2 0,0 0 4 15,0 0 3-15,-1 0 2 0,-1 0 0 16,-3 1-2-16,1-2-1 0,-4 1-4 0,-2 0 3 16,0 0 5-16,-2 0 9 0,-6 0 8 0,-3 1 1 15,0 1-1-15,-4 0-3 0,1-1 1 0,-2 0 5 16,1-1 9-16,-3 0 12 0,1 1 5 15,-1-2 1-15,-4-3-6 0,2 0-16 0,-2-1-15 16,1-3-14-16,1-1-11 0,1 0-11 0,3 0-7 16,0-3-13-16,3-2-12 0,2-3-25 15,3-4-48-15,4 1-80 0,0-3-200 0,2 3-130 16,2 4-904-16</inkml:trace>
  <inkml:trace contextRef="#ctx0" brushRef="#br0" timeOffset="34847.965">28557 11268 2178 0,'0'0'106'0,"0"0"-40"0,0 0-51 16,0 0-38-16,0 0-5 0,0 0 10 0,0 0 34 15,0 0 32-15,0 0 19 0,0 0 8 0,0 0 8 16,0 0 1-16,-8 127-6 0,11-93-5 0,5 1-10 15,0 5-12-15,1 2-7 0,0 2-9 16,-1 1 0-16,1 2-7 0,-2-2-4 0,-4 1 1 16,1-1-8-16,-4-3 1 0,0-2-6 0,-2 0-4 15,-1-4-2-15,-4-1-4 0,3-3-1 16,-4-6-4-16,6-2-2 0,-2-4-8 0,3-6-9 16,1-4-10-16,0-3-15 0,0-5-8 0,0-2-11 15,0 0-48-15,0-6-158 0,0-1-336 16,0 1-950-16</inkml:trace>
  <inkml:trace contextRef="#ctx0" brushRef="#br0" timeOffset="35419.749">28369 11776 1694 0,'0'0'333'16,"0"0"-258"-16,0 0-57 0,0 0-11 0,0 0 6 15,0 0-4-15,119 18 3 0,-95-13 1 0,3 0 1 16,-4-2 1-16,4 0-4 0,-2-1-4 0,4-1-10 15,-1 0-5-15,-1-1-8 0,0 0-9 16,-1 0-12-16,-2-3-24 0,-1-4-21 0,0-3-12 16,-4 1-25-16,-1-3-13 0,-2-2-27 0,-5 1-27 15,-5 0 12-15,-3 1 22 0,-3 1 36 0,-3 0 28 16,-7 1 9-16,-3 0 5 0,1 0 19 16,-4 3 20-16,2 2 22 0,-2-1 13 0,2 2 6 15,4 3 12-15,-1 1 26 0,2 0 24 0,5 0 40 16,-2 1 29-16,3 4 30 0,-3 1 36 15,4 1 8-15,0 3 1 0,-1 0-22 0,2 2-27 16,-1 3-25-16,2 0-20 0,0 1-18 0,0 1-19 16,0-1-16-16,6 2-13 0,-3-1-8 15,4 0-11-15,-1-1 1 0,0 0-6 0,4-1-1 16,0-2 3-16,1-1-4 0,0 0-1 0,3-2-3 16,1-2-3-16,0 1-4 0,1-3-2 0,3-2-3 15,-3-2 1-15,2-2-2 0,0 0-3 0,0-1 0 16,-3-4-3-16,1-5-3 0,-3 0 0 0,0-3-9 15,-2-2 0-15,0-1-3 0,-2-2-5 16,-3 0-1-16,-2-1-4 0,-2-2-1 0,-2 1 0 16,0-3 3-16,-5 4 6 0,0 2 5 0,-4 1 3 15,-1 3 3-15,-4 2 2 0,0 3 0 0,0 1-2 16,-2 4 2-16,-3 2-4 0,4 1 3 16,-4 0 0-16,0 8 3 0,3 1 6 0,1 2 1 15,1 6 6-15,3 1 3 0,3 4 2 0,1 2 2 16,4 3 0-16,1 0-4 0,2 0-3 0,3-1-6 15,4 2-4-15,2-3-3 0,2-1-3 16,0-1-2-16,2-2-3 0,-1-3-4 0,-1-1-6 16,3-6-9-16,-1 0-16 0,0-6-31 0,-2 0-50 15,3-4-135-15,-3-1-282 0,-5 0-947 0</inkml:trace>
  <inkml:trace contextRef="#ctx0" brushRef="#br0" timeOffset="35703.473">29283 11712 2330 0,'0'0'79'0,"0"0"-44"0,0 0-21 15,0 0 10-15,0 0 17 0,0 0 29 0,0 0 33 16,0 0 14-16,0 0-5 0,94 128-22 0,-84-108-24 16,1 2-19-16,-3 0-15 0,0-1-12 15,-6-1-5-15,1-3-6 0,-3-1-1 0,0-4 2 16,-4-1 2-16,-3-1 3 0,2-6 3 0,-4 1-3 15,0-4 0-15,0-1 0 0,0-2-1 16,0-6-6-16,3-5-4 0,-1-5-1 0,5-3-4 16,1-3-1-16,1-3-3 0,4 0-4 0,6-3-5 15,8-1-4-15,1 1-1 0,3 2 0 0,1 1-2 16,5 5 1-16,0 3 3 0,-2 3-6 16,2 1-11-16,2 4-27 0,-2 3-79 0,-7 3-264 15,-9 2-1199-15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37:33.028"/>
    </inkml:context>
    <inkml:brush xml:id="br0">
      <inkml:brushProperty name="width" value="0.05292" units="cm"/>
      <inkml:brushProperty name="height" value="0.05292" units="cm"/>
      <inkml:brushProperty name="color" value="#FF0000"/>
    </inkml:brush>
  </inkml:definitions>
  <inkml:trace contextRef="#ctx0" brushRef="#br0">13758 9822 12 0,'0'0'445'16,"0"0"-431"-16,0 0-7 0,0 0 1 0,0 0 2 15,0 0-2-15,0 0 1 0,0 0-2 16,0 0-1-16,0 0 2 0,0 0-3 0,0 0 3 15,77-100-2-15,-74 94 1 0,3 1 7 0,-3 3 8 16,-3 0 20-16,0 1 18 0,0 1 9 16,0 0-7-16,0 0-12 0,0 0-20 0,0 0-14 15,0 0-7-15,0 3-5 0,-1 2 4 0,-1 2 3 16,-4 1 0-16,4 3 4 0,-1 2-4 0,-2 2-3 16,2-1 1-16,-1 3-3 0,-1 0 1 15,3 2 1-15,-4 1 5 0,3 1 2 0,1 2 6 16,-3 0 4-16,3-1-1 0,1-1 7 0,-1 0 1 15,-1 0-10-15,1-2-5 0,1 0-4 0,0 0-1 16,-1-1 6-16,-3 0 5 0,1 2 2 0,1-1 1 16,-2 1-3-16,3 1-9 0,0-2-8 0,1 1-6 15,-3-2-4-15,3 0 4 0,1-2-3 16,0-2-1-16,0-2 0 0,0 0 1 0,0-3 0 16,0 0 2-16,0-3-3 0,0 2 2 0,3-3-2 15,0 2 1-15,-1-2 2 0,-1-1 0 16,3 1 1-16,1 0 3 0,-1-2 6 0,2 0 0 15,-1 0 9-15,2-1 3 0,2 0 4 0,2-2 1 16,1 0-2-16,3 0-3 0,-2 0-9 0,-1 0-4 16,4 1 1-16,-3 0-3 0,5 2 1 15,-5-2 1-15,5 2-5 0,-3 0 1 0,2 1 0 16,0-1 1-16,-2 1 3 0,4-1-1 0,-1-1 5 16,2 2 2-16,0-3 1 0,1 1 2 0,1-1 0 15,0 0-3-15,3 0 3 0,-1-1 0 16,1 0 3-16,2 0 0 0,2 0-4 0,1-3-2 15,1-2-2-15,1 2-4 0,2-1 1 0,-1-1 0 16,-2 2-1-16,0-1 1 0,-2 2 3 0,-1 2-1 16,-1 0 1-16,1 0 4 0,-5 0-2 0,4 3 2 15,-4 1-1-15,-1 0 4 0,3 1-3 16,-2-1-3-16,0 1-2 0,4-2-2 0,2-2 4 16,-1 1 6-16,1-2 2 0,3 0-1 0,1-5-5 15,1-1-2-15,4 1 0 0,0-3-4 0,3 1-3 16,-3-1-4-16,1 0-2 0,0 2-3 15,1-1 6-15,-1 0 2 0,1 2 10 0,4-2 8 16,2 0 2-16,0 0-6 0,3 1-9 0,1 0-5 16,0 3-3-16,-1-2-2 0,-1 2-1 15,1-1 1-15,1 0 0 0,1 0 2 0,-2 2 2 16,0-2-2-16,-3 1-1 0,3 0 1 0,-2-2 1 16,-1 2-7-16,0-1 4 0,-2 0 2 0,2 0 1 15,-2 0 1-15,-2 1-1 0,4-2-4 16,-3 2 1-16,0-1 2 0,4 2 0 0,-4-2 0 15,1 3-4-15,1-2 2 0,-1 2-1 0,-2-1 0 16,3 2-1-16,-2 0 3 0,0 0-6 16,-2 0 3-16,0 0 1 0,-1 0 1 0,1 0 2 0,-3 0 1 15,-2 0 1-15,1 0-4 0,0 0 2 16,-2 0 1-16,4 2 2 0,-1-2-4 0,-1 0-1 16,-1 0 1-16,-3 0-3 0,3 1 3 0,-3 0-1 15,-1 1-3-15,-1-1 1 0,2 1 1 0,-3 1 1 16,-1-1-1-16,1 2 0 0,-2-3 3 0,-1 1-1 15,-1-1 0-15,2-1 3 0,-2 2-2 16,1-2 2-16,-1 0 4 0,-1 0-5 0,-2 0 4 16,2 0-6-16,-2 0 2 0,0 0-3 0,0 0-2 15,0 0 2-15,-1 0 0 0,-1 0 2 16,-1 0-3-16,1 0 1 0,-2 1 0 0,0 0 0 16,1 0 1-16,0-1 4 0,1 0-3 0,1 0 2 15,-2 0 2-15,4 0-2 0,0 0 1 16,0 0-3-16,-2-1 5 0,2 0-7 0,-1 1 1 15,-1-1 0-15,0-1-2 0,2 0 7 0,0 0 0 16,0 1 2-16,0-2-3 0,-1 2-2 0,0-1 4 16,-1 0-2-16,2 0-2 0,-2-1 2 0,0 1-2 15,2 0 0-15,1 0-1 0,-2-1-1 16,2 2-1-16,-2-1 2 0,-1 0-1 0,-2 1 1 16,-1-1-3-16,-1 1-1 0,-2 0 1 0,-1 0 3 15,0 1 0-15,-3-2-3 0,2 1 6 0,-2 1-5 16,1-1 4-16,-2 0-1 0,-1-1 0 0,2 2 2 15,-3-1 3-15,0-1 5 0,1-1-1 16,-2 2 1-16,-3-2 4 0,0 2 2 0,-2-1 2 16,-2 2 9-16,2-1 6 0,-3-1 4 0,1 2-2 15,-1 0 1-15,1-2-8 0,-1 1-4 0,1 0-5 16,2 0-12-16,-3-2-6 0,1 2-9 16,2-1 4-16,-2 0-1 0,0-1 1 0,0 2-2 15,0-1 5-15,1 0-1 0,-2 2 3 0,0-1 2 16,1 1-5-16,-1 0 1 0,0 0-2 15,0 0 0-15,1 0-5 0,-1 0 3 0,0 0 0 16,0 0 3-16,0 0-2 0,0 0 1 0,0 0 4 16,0 0 1-16,0 0 4 0,0 0 5 0,0-1-1 15,0-1-3-15,0 0-1 0,2-1-3 16,-1-2-5-16,0 0-2 0,2-2 5 0,-2 0-4 16,1 0 0-16,1 0 0 0,2-2 0 0,-3-1-1 15,3-1 2-15,-1-1-2 0,2-1-1 0,-1 0 0 16,1-1 4-16,2-2 0 0,-3-2-3 0,2-2 1 15,0-2-1-15,0-4 2 0,2 1 1 0,-4-2 1 16,0-2-2 0,1 0 2-16,-1 0-6 0,-4 0 3 0,2-3-2 0,-2 4 0 0,-1 0 2 15,0 1-2-15,0 3-1 0,0 3-1 0,0 3 4 16,0 3-2-16,0 5 2 0,0 1-7 16,0 5-4-16,0 1-15 0,0 2-30 0,0 1-45 15,0 0-36-15,4 0-29 0,-1 3-128 0,4 0-174 16,-5-1-937-16</inkml:trace>
  <inkml:trace contextRef="#ctx0" brushRef="#br0" timeOffset="41678.865">2532 10133 485 0,'0'0'47'0,"0"0"-27"15,0 0-18-15,0 0-16 0,0 0 13 0,0 0 22 16,0 0 21-16,0 0 19 0,0 0 6 0,0 0-4 15,0 0-4-15,0 0 1 0,0 35-8 0,3-26 0 16,4-3 2-16,-4 2 2 0,3 0 6 16,-2 2 2-16,0 0-4 0,0 3-6 0,-2 0-2 15,1 1-2-15,0 2 2 0,0-1-2 0,-3 2-2 16,1-1 0-16,-1 3-7 0,0 0-3 16,0 3-2-16,0 0-8 0,0 2-5 0,-1 2-1 15,0 0-1-15,1 3 14 0,-2 1 15 0,2 2 7 16,0 3-8-16,0-2-9 0,-2 2-12 15,2-2 1-15,-3 1 3 0,2-1-4 0,-1-1-4 16,0-2-7-16,-1-2-2 0,0 1-2 0,0-2 3 16,-3-1-2-16,4-1 0 0,-4-2 2 0,2 1-6 15,2-3-2-15,-2 1 0 0,0-3-3 16,1 1 2-16,-2-1-3 0,3 0 0 0,1-3-1 16,0 0-2-16,1-2 1 0,0-1 0 0,0-1 0 15,0-2 1-15,3-2 0 0,1-3 1 0,1 1-1 16,-1-2 0-16,1-2 1 0,-1-1 1 0,2 1 1 15,-3-2 1-15,3 0-1 0,-3 0-3 16,3-3-8-16,-2-5-21 0,5 1-37 0,-3-3-71 16,2 0-188-16,-2 1-217 0,-4 2-827 0</inkml:trace>
  <inkml:trace contextRef="#ctx0" brushRef="#br0" timeOffset="42437.185">2909 10855 462 0,'0'0'156'0,"0"0"-48"0,0 0-11 15,0 0 21-15,0 0 13 0,0 0 5 0,0 0-3 16,0 0-8-16,0 0-19 0,0 0-20 0,0 0-22 16,0 0-6-16,0 0-10 0,0 0-3 15,-28 130-9-15,34-112-10 0,-2-2-5 0,3 1-8 16,-1 0-2-16,2-1 1 0,0 1-1 0,0-3-2 15,1 0 5-15,-1-1-2 0,2-3 0 0,0 1 1 16,1-4 1-16,-1 0 1 0,2 0 10 16,0-3 7-16,-1-2 13 0,0-2 5 0,3 0-1 15,0-2-2-15,-1-6-8 0,0 1-10 0,1-3-7 16,-3-3 0-16,1-2-9 0,-1-2-1 16,-1-1-3-16,0-2-4 0,1 0-1 0,-3 2 5 15,-2-1 0-15,-1 1-3 0,0 1 3 0,-1-1 0 16,-2 3-1-16,-1 1 0 0,1 3 0 0,-2 0-3 15,0 2 2-15,0 1 2 0,0 3 2 0,0 1-2 16,0 1 0-16,-2 2 1 0,2 1-8 16,0 0-7-16,0 0-13 0,0 0-4 0,0 3 3 15,0 4 5-15,0 3 10 0,0 3 7 0,0 3-6 16,5 0 4-16,-2 2 0 0,1 0-2 0,1-3 0 16,1 2 1-16,1-3-1 0,0 1 0 0,2 0 3 15,1-1-1-15,0 1 1 0,1 0-1 16,2-2-3-16,-2 0 3 0,5-2 0 0,-3 0 1 15,1-3 7-15,1 0-5 0,-2-2 0 0,3 2 4 16,-2-3-1-16,1-1 2 0,0-1 0 16,-1-1 0-16,0-2-1 0,-1 0 4 0,-2 0 4 15,2 0 0-15,1-4 5 0,-2-1-1 0,2-2 2 16,-2-2 3-16,2 1-1 0,-3-1 2 0,0-3 2 16,0-1-4-16,-2 0 5 0,-1-4 1 15,-2 2-1-15,1-2 2 0,-3 0-2 0,0-1-4 16,-3-1 1-16,-1 0-2 0,0-1-1 0,0 1-5 15,0 2-4-15,-5 1 1 0,1 0-7 0,0 2-5 16,-1 2-3-16,0-1-9 0,0 2-10 16,1 3-9-16,-3-2-33 0,5 5-87 0,-3 0-409 15,3 3-1072-15</inkml:trace>
  <inkml:trace contextRef="#ctx0" brushRef="#br0" timeOffset="45445.807">4612 10805 451 0,'0'0'125'0,"0"0"44"15,0 0 23-15,0 0 16 0,0 0-4 16,0 0-22-16,0 0-17 0,0 0-28 0,0 0-28 0,0 0-26 16,0 0-20-16,0 0-15 0,-27-18-8 15,20 17-5-15,-4 1-3 0,-2 0-3 0,-3 0-4 16,0 0-3-16,-4 4-1 0,1 0-6 0,-3 2 3 15,-1 2-1-15,0 0-3 0,3 2 1 0,-3 0-3 16,2-1 1-16,2 1-1 0,1 0 2 16,3-1-8-16,0 1-4 0,4 0 0 0,-1-1-9 15,2-2 4-15,2 3-2 0,3-3-2 0,-1 1-3 16,3-1-4-16,1-2-4 0,0 1-1 16,2-1-1-16,0-1 0 0,0-1 5 0,0 0 4 15,3 1 4-15,1-1 12 0,4 0 6 0,0-1 1 16,0 0 10-16,6-2-8 0,-1 1-3 0,3-1-2 15,0 0-4-15,3 0 1 0,-2 0 0 16,3 0-3-16,0 0-3 0,-1 0 1 0,0 0-2 16,0 0 3-16,1 0-1 0,0 2-3 0,-1 2 1 15,-3-1-1-15,-1 2 0 0,0 5 0 16,-3-3-1-16,1 4 2 0,-6 1 1 0,-2 2 4 16,-2 2 6-16,-3 4 6 0,-2 0 2 0,-6 2 2 15,-6 3-1-15,-1-2-4 0,-5 1 4 0,0-2-1 16,-2 1 3-16,-1-4 4 0,0-2-1 0,1-2 3 15,0-3 0-15,0-4-3 0,-1-3-1 0,3-3-9 16,0-2-9-16,2 0-8 0,0-7-16 0,0-2-25 16,4-4-44-16,-2-1-74 0,5-3-140 15,0-2-204-15,3 4-25 0,4 3-561 0</inkml:trace>
  <inkml:trace contextRef="#ctx0" brushRef="#br0" timeOffset="45740.974">4259 10718 983 0,'0'0'314'0,"0"0"-102"0,0 0-38 15,0 0-17-15,0 0-48 0,0 0-56 0,0 0-43 16,0 0-3-16,0 0 29 0,0 0 31 16,0 0 20-16,0 0-5 0,0 0-19 0,45 79-20 15,-33-59-6-15,3 2-2 0,-2-2 2 0,3 2-5 16,-3 1-5-16,0 0-4 0,1 3-5 0,-3-1-4 15,0 2 0-15,-4 1 1 0,0-1 0 0,-2 3 4 16,-1 0 3-16,-4 1 3 0,0-1-2 16,0 2-3-16,-2-2-5 0,-3-4-4 0,3 1-5 15,-3-4-1-15,1-2-5 0,1-3-4 0,2-5-2 16,0-2-6-16,1-6-6 0,0-2-8 16,0 0-13-16,0-3-13 0,0 0-22 0,1-6-44 0,3-5-156 15,1 0-282-15,-1 4-923 0</inkml:trace>
  <inkml:trace contextRef="#ctx0" brushRef="#br0" timeOffset="46000.157">4412 10703 1002 0,'0'0'211'0,"0"0"9"16,0 0-5-16,0 0 5 0,0 0-36 0,0 0-64 15,0 0-55-15,0 0-38 0,0 0-15 0,0 0 9 16,0 0 15-16,0 0 11 0,0 0-2 0,0 0-3 15,67 81 1-15,-57-53-6 0,-2 2-4 0,-1 3 6 16,-2 2-5-16,3 0 2 0,-5 3 0 0,1 0-2 16,-1 0-3-16,-1 0-3 0,1-2-3 15,-2 0-2-15,1-1-10 0,0-4-2 0,-2-2-1 16,0-3-8-16,1 0-1 0,1-5-1 0,0 0-3 16,0-4-5-16,-1-4-6 0,0-1-17 0,1-3-28 15,-2-4-47-15,1 0-157 0,0-2-361 16,0-2-915-16</inkml:trace>
  <inkml:trace contextRef="#ctx0" brushRef="#br0" timeOffset="46475.154">5165 10632 1550 0,'0'0'159'0,"0"0"6"0,0 0 12 0,0 0-9 16,0 0-39-16,0 0-36 0,0 0-30 0,0 0-16 15,0 0-3-15,0 0-3 0,0 0 2 0,0 0-9 16,0 0-9-16,-39 100-5 0,30-77-7 0,0 3-1 16,0 0-1-16,1 2-7 0,0 1 1 15,1-1-1-15,0 1-4 0,2 0 2 0,-2-1-3 16,3 1 2-16,-2 1-4 0,2-2 2 0,0 3 2 16,1-2-1-16,1-3 0 0,0-2-3 0,2-1-1 15,0-4-2-15,5-3 1 0,3-3 0 16,-1-1 3-16,3-1 2 0,1-3 5 0,2-3 5 15,1-1 1-15,3-3 4 0,0-1 4 0,2 0-3 16,5-5-2-16,-2-2-4 0,3 0-6 16,-1-3-4-16,-3 0 0 0,1-2-2 0,-3 2-5 15,1-2-2-15,-4 1-12 0,-2-2-11 0,-4 1-22 16,1-1-24-16,-2 1-37 0,-5-1-72 0,-1-2-170 16,0 4-192-16,-3 4-902 0</inkml:trace>
  <inkml:trace contextRef="#ctx0" brushRef="#br0" timeOffset="46731.976">4808 10721 680 0,'0'0'709'0,"0"0"-598"0,0 0-63 15,0 0 23-15,0 0 60 0,0 0 46 0,0 0 21 16,0 0-9-16,0 0-37 0,0 0-47 0,126-20-31 16,-85 13-16-16,2-3-10 0,3 1-10 15,-1-1-5-15,-1 3-13 0,0-2-11 0,-6 3-10 16,-4 2-13-16,-3 2-9 0,-4 1-17 0,-4 0-21 16,-4 1-42-16,-5 0-105 0,-3 0-320 0,-4 0-981 15</inkml:trace>
  <inkml:trace contextRef="#ctx0" brushRef="#br0" timeOffset="47157.814">5553 10724 1527 0,'0'0'145'0,"0"0"-51"0,0 0 4 0,0 0 12 16,0 0-9-16,0 0-12 0,0 0-13 0,0 0-24 16,0 0-9-16,0 0-12 0,0 0-4 15,0 0-1-15,-44 136-4 0,46-113 0 0,0 1-1 16,0 0-5-16,1 0-1 0,0 2-2 0,-1-2-7 16,-1 0-2-16,4-1-2 0,-1 0 1 0,-1-3 0 15,3-1 0-15,-2 0 0 0,3-3-2 16,2-3 2-16,-2 0 3 0,0-2 0 0,1-3 2 15,1-1 2-15,-1-3 8 0,1-1 9 0,0-3 7 16,3 0 4-16,1-4-1 0,-1-7-7 0,3-2-4 16,0-3-4-16,1-5-3 0,-1-1 0 15,0-2 1-15,0-1-1 0,-4-2 0 0,-1 0-1 16,1-1 1-16,-3 0 1 0,-5-1-6 0,-1 1 2 16,-2 0-6-16,-5 1-5 0,-5 0-1 0,-7 1-4 15,-1 1-5-15,-3 2-5 0,-4 0 1 0,0 2-6 16,-1 7 0-16,1 2-9 0,1 5-14 0,2 6-29 15,1 1-48-15,2 10-86 0,4-1-356 16,7-2-979-16</inkml:trace>
  <inkml:trace contextRef="#ctx0" brushRef="#br0" timeOffset="48832.985">6173 11186 938 0,'0'0'214'16,"0"0"-26"-16,0 0-23 0,0 0-11 0,0 0-31 16,0 0-38-16,0 0-33 0,0 0-41 0,0 0-13 15,0 0 5-15,0 0 24 0,0 0 36 0,0 0 21 16,0 0 9-16,28 75-6 0,-24-56-13 15,3 1-17-15,-5-1-8 0,-1 1-3 0,-1-1-8 16,0-2-1-16,0-2-7 0,-3 2-11 0,-5-3-5 16,3 0-10-16,-1-1-9 0,-1-2-10 15,4-1-17-15,-1-1-39 0,2-2-68 0,2-2-158 16,2-3-262-16,2 0-895 0</inkml:trace>
  <inkml:trace contextRef="#ctx0" brushRef="#br0" timeOffset="49527.225">6630 10826 828 0,'0'0'235'0,"0"0"9"0,0 0-13 0,0 0 0 16,0 0-44-16,0 0-31 0,0 0-26 0,0 0-32 16,0 0-36-16,0 0-26 0,0 0-9 0,0 0-3 15,0 0-1-15,0 0 3 0,28-32 0 16,-14 28-4-16,4-1-1 0,-1 2-3 0,0-1-3 15,2 2-6-15,1 1-1 0,-2 0-1 0,-1 1-7 16,-2 0 2-16,3 0-2 0,-5 2-2 0,2 1-2 16,-1 2 1-16,-2 1 1 0,0 0 0 15,-1 1 0-15,3 0 0 0,-6 1-2 0,-1 1 1 16,0 1 1-16,-4 2 1 0,-3-1 0 0,0 1 2 16,-7 3 2-16,-3 1-3 0,-4 1-1 0,-6 0-5 15,0 1 2-15,-1 0 1 0,0-2 0 16,-1-1 3-16,0-1-2 0,3-2-3 0,0-1 4 15,5-3-2-15,0-3 2 0,4-1 0 0,5-2-1 16,-2 0 0-16,5-2-3 0,1 0-1 0,-2 0-1 16,3 0-10-16,0 0-11 0,5 0-2 15,3-4 4-15,2-1 11 0,3 1 11 0,-1-2 5 16,6 2-1-16,-4-2 1 0,4 2 3 0,-1 1-2 16,1-2 2-16,-1 2 2 0,3-1 1 0,1 2 0 15,-2 0-1-15,1 2-3 0,0 0-2 0,0 0-2 16,-1 0 0-16,-3 2 1 0,0 1 0 15,-3 3-2-15,3 1 0 0,-5 1 2 0,1 2-2 16,-3 2 0-16,-2 2 1 0,-4 2 2 0,-3 1 1 16,0 1 6-16,-2 2-1 0,-7-1 2 15,-4 2 4-15,-3 3 0 0,-2-4 2 0,-3 1 2 16,-1-1 2-16,-6-1 4 0,3-2 3 0,-3-2 2 16,4-2 3-16,1-5-3 0,0-2-3 0,3-4-5 15,5-2-3-15,-3 0-7 0,6-7-4 16,-2-2-6-16,4-2-12 0,1-2-12 0,3-4-23 15,-2 1-34-15,6-1-72 0,2 4-242 0,0 3-1113 0</inkml:trace>
  <inkml:trace contextRef="#ctx0" brushRef="#br0" timeOffset="50233.712">7328 10791 640 0,'0'0'167'0,"0"0"26"0,0 0 26 0,0 0 1 16,0 0-25-16,0 0-29 0,0 0-20 16,0 0-30-16,0 0-19 0,0 0-14 0,0 0-12 15,0 0-6-15,0 0-11 0,68-33-4 0,-54 30-7 16,-3 1-6-16,0 0-5 0,1 0-6 0,0-1-3 15,4 2-5-15,-4 1-6 0,1 0-1 16,2 0-9-16,-2 0 2 0,-2 4-4 0,0 1 0 16,-2 0 1-16,0 4-2 0,-5 0 4 0,1 1-4 15,-3 2 6-15,-2-1 0 0,0 2 0 16,0 1 2-16,-1 0-1 0,-5 0 2 0,0 3 2 16,-5 0-1-16,-3 3 3 0,-1 0-8 0,-3 3-2 15,-3 0-3-15,-1 2-4 0,1-2 3 0,-1 1-2 16,-1-1 4-16,6-2-1 0,-1 0-2 15,1-2-1-15,5-3-1 0,2-5-1 0,1-1 0 16,6-6-1-16,1-1 0 0,2-2-1 0,0-1-2 16,0 0 1-16,3-4 2 0,7 0 2 0,1-3 6 15,0 1 2-15,5-1-3 0,-3 2 3 16,0 1 0-16,3 1-2 0,-2 2-1 0,1 1 2 16,-2 0-2-16,-2 1 1 0,-1 4 1 0,-1 1 0 15,-1-1 0-15,-3 2 2 0,2 1-1 0,-3-3 0 16,4 1 2-16,-1-1 1 0,-2 0 4 15,3 0 3-15,2-1 0 0,0-2 3 0,0-1 2 16,1 0-2-16,3-1 2 0,1 0-5 0,-1-3 0 16,4-4-6-16,0-1-2 0,0-3-2 0,-3 0-5 15,3-1 4-15,-6-1-2 0,0 0 0 0,-3 1-1 16,-2 1-2-16,-4 0-5 0,-2 2-8 16,-1-1-16-16,0 2-29 0,-2 0-65 0,0 2-311 15,0 3-1101-15</inkml:trace>
  <inkml:trace contextRef="#ctx0" brushRef="#br0" timeOffset="52758.564">8071 10514 411 0,'0'0'27'0,"0"0"-15"0,0 0-1 0,0 0 1 15,0 0 7-15,0 0 11 0,0 0 14 16,0 0 13-16,0 0 15 0,0 0 10 0,0 0 8 15,0 0-1-15,1-4-8 0,-1 4-10 0,0 0-11 16,0 0-7-16,0 0-7 0,-2 3 1 0,-2 0-5 16,2 0-1-16,-2 2 3 0,-2-1 3 0,3 1 5 15,-3 1-2-15,3-2 2 0,0 1-4 0,-3 1-4 16,4 1 2-16,-4 1-1 0,2 0-1 16,-2 2 0-16,3 0-3 0,-4 2-3 0,3 1-4 15,-3 0 2-15,1 0-3 0,-1 2 0 0,-2 1-3 16,2 2-6-16,1-1-2 0,-2 4-2 0,-1-1 2 15,0 3 1-15,0 3 0 0,4 1-2 16,-2 2 1-16,3 1-7 0,0 1-2 0,2 0 0 16,2-1-6-16,0 0 2 0,5-1-2 0,-1-2-1 15,6-1 4-15,1-3 1 0,4-1 2 16,0-3 2-16,2-2-2 0,3-3-3 0,0-2 5 16,2-2 2-16,1-4-6 0,3-2 5 0,-3-2-12 15,0-2-9-15,3 0-13 0,-3 0-37 16,-2 0-72-16,-3-2-222 0,-8 1-1114 0</inkml:trace>
  <inkml:trace contextRef="#ctx0" brushRef="#br0" timeOffset="54966.302">8683 10700 444 0,'0'0'28'0,"0"0"18"15,0 0 27-15,0 0 30 0,0 0 31 16,0 0 26-16,0 0 17 0,0 0 7 0,0 0-10 15,0 0-19-15,0 0-21 0,0 0-10 0,-131-3-9 16,111 7-9-16,1 0-13 0,3 1-9 0,-3-1-12 16,2 3-17-16,2-2-7 0,-1 0-12 15,1 1-6-15,-1-1-6 0,2 3-4 0,-2-2-4 16,2 2-4-16,-2 0-2 0,3 2-2 0,-3-1-2 16,3 1-2-16,-1 2-1 0,-2-2 0 0,5-1-5 15,2-1-2-15,1-1-1 0,5-2-10 0,3-2-1 16,0 0 0-16,0 1 6 0,7-2 7 15,-2-1 5-15,4-1 4 0,4 0-4 0,1 0 1 16,0 0-5-16,4 0-2 0,0 0-1 0,-1 0-1 16,6-1-1-16,-1-1 0 0,0 2-3 0,1 0 3 15,4 0-3-15,-4 0 4 0,-1 0 1 0,3 0 0 16,-4 0 2-16,0 3-1 0,-3 1 3 16,-2 2 1-16,1 1 0 0,-4 2 1 0,-2 0 3 15,-2 4-1-15,0 0 4 0,-8 1 1 0,-1 1 3 16,0 2 2-16,-9 0 2 0,-3 1 1 15,-1 1-1-15,-6-1 2 0,-3 0-2 0,-4 0 1 16,2-1 1-16,-6-1-2 0,0-1 1 0,-1-3-2 16,1-2-5-16,1-3-1 0,1-4-5 15,5-1-3-15,2-2-4 0,1-2-9 0,1-4-18 16,4-3-28-16,-1-3-49 0,5-3-115 0,1 4-310 16,6 1-947-16</inkml:trace>
  <inkml:trace contextRef="#ctx0" brushRef="#br0" timeOffset="55242.256">8285 10614 824 0,'0'0'690'0,"0"0"-508"0,0 0-32 0,0 0-32 16,0 0-24-16,0 0-8 0,0 0 1 0,0 0 13 15,0 0-10-15,0 0-21 0,0 0-19 0,0 0-15 16,0 0-6-16,63 130-3 0,-52-103-3 0,1 2-1 15,2 0 4-15,-2 1-4 0,-1 1 1 16,-1 1-2-16,1-1-3 0,-4 0-1 0,-2-1-2 16,0 0-1-16,-3-1-7 0,-1-1-2 0,-1 0-1 15,0-2-3-15,0-3-3 0,-1 0-2 16,0-3-3-16,0-4-4 0,0-3-8 0,1-4-6 16,-3-3-19-16,3-3-12 0,0-3-14 0,0 0-49 15,0-6-139-15,4-1-275 0,-2 2-942 0</inkml:trace>
  <inkml:trace contextRef="#ctx0" brushRef="#br0" timeOffset="55495.83">8472 10636 1069 0,'0'0'240'0,"0"0"-5"15,0 0-37-15,0 0-53 0,0 0-40 0,0 0-20 16,0 0 12-16,0 0 10 0,0 0-6 0,0 0-20 15,0 0-23-15,0 0-8 0,58 119-1 16,-50-92-2-16,1 1-4 0,-3 1-2 0,2 0-4 16,0 0-6-16,-3 1-10 0,3 0-4 0,-6-1-3 15,3-1-3-15,-4 0-1 0,-1-3-4 0,0-1-2 16,0-1-4-16,0-1-2 0,0-3-7 16,0-3-6-16,0-4-9 0,1-1-17 0,0-2-26 15,3-4-57-15,0-2-156 0,-1-1-298 0,1-2-925 0</inkml:trace>
  <inkml:trace contextRef="#ctx0" brushRef="#br0" timeOffset="55945.418">9069 10690 1569 0,'0'0'206'0,"0"0"-39"15,0 0-12-15,0 0-2 0,0 0-30 0,0 0-23 16,0 0-16-16,0 0-11 0,-117 9-12 16,98 0-15-16,-1 1-11 0,1 3-5 0,-1-2-8 15,3 1-5-15,3-1-1 0,-1 2-3 0,3-1-6 16,1 1-4-16,3-2 1 0,2 1-9 16,0-2 2-16,5-1-3 0,0-2-4 0,1 0 1 15,1-1 2-15,2 0 1 0,6-3 5 0,1-1 1 16,1-1 3-16,6-1-3 0,-4 1-2 0,6-1 2 15,-1 0-2-15,4 0 2 0,-1 0 0 16,0 0 1-16,-2 0-2 0,2 0 1 0,-2 3 0 16,-1-1-2-16,-2 1-1 0,0 1-2 0,-4 1 4 15,1 3 1-15,0-1 0 0,-4 3 0 16,-2 1 2-16,0 2-2 0,-5 0 4 0,0 2 2 16,-2-1 0-16,0 1 0 0,-4 2 3 0,-4-2 3 15,-3 1 1-15,-2-1 7 0,-4-1 5 0,-1-2-1 16,-2-1-1-16,-1-2-3 0,-1-1-4 0,-1-1-5 15,-1-4-6-15,1-1-2 0,1-2-3 0,0 0-1 16,3-2-3-16,0-3-3 0,5-1-7 16,-1-3-11-16,5 0-17 0,3-2-35 0,2-2-56 15,4 0-179-15,1 1-295 0,0 3-921 0</inkml:trace>
  <inkml:trace contextRef="#ctx0" brushRef="#br0" timeOffset="56578.052">9329 10679 452 0,'0'0'80'0,"0"0"40"0,0 0 67 15,0 0 67-15,0 0 32 0,0 0-8 16,0 0-31-16,0 0-42 0,0 0-54 0,0 0-34 16,0 0-23-16,0 0-11 0,0 0-7 0,-5 0-11 15,6 0-16-15,5-1-12 0,0-1-15 0,2-2-1 16,3 3 0-16,3-2-6 0,1 0 1 0,0 2-3 16,0-1 0-16,1 1-5 0,-1 1 0 15,-2 0-4-15,2 0-4 0,-4 0 3 0,0 1-3 16,-1 4 0-16,-1-1 0 0,-1 1 1 0,-4 1-2 15,3 1-2-15,-5 0-1 0,-1 1 4 0,-1 2 1 16,-3 3 3-16,-6-1 0 0,-1 2 1 16,-5 0-2-16,1 1 1 0,-3 0 1 0,0 1-5 15,-2-2 2-15,1 1-2 0,-2 1 1 0,0-2-3 16,5-1 1-16,-2-1-1 0,4-4 0 16,1-3-2-16,4 0 1 0,1-3-1 0,5-1 0 15,1-1-1-15,1 0-2 0,0 0-12 0,0-1-5 16,3-2 2-16,4-1 1 0,3-1 9 0,0 1 6 15,1 0 6-15,1-1-1 0,-1 0 4 16,1 1 2-16,4-1-1 0,-3 2 1 0,4-1 1 16,-4 1 2-16,4 0-4 0,-4 2 3 0,4 1-2 15,-4 0-3-15,0 1-2 0,2 5-1 0,-3 0 2 16,-1 3-1-16,-2 2 2 0,-3 4 2 0,1 0-3 16,-4 2 3-16,-1 1 0 0,-2 2 1 15,0-1 0-15,-4 3 2 0,-1 0 3 0,-8 0-2 16,-2 0 7-16,-5-1 6 0,-4-1 4 0,-3-1 5 15,2-3-3-15,-1-3-6 0,-2-2-2 0,6-3-5 16,0-4-6-16,3-4-3 0,0 0-5 16,5 0-7-16,-2-7-7 0,5-2-14 0,1-3-26 15,5-3-41-15,-1 0-65 0,5-6-202 0,0 6-252 16,1 5-909-16</inkml:trace>
  <inkml:trace contextRef="#ctx0" brushRef="#br0" timeOffset="56893.185">9652 10509 707 0,'0'0'222'0,"0"0"29"0,0 0 35 0,0 0-20 0,0 0-55 16,0 0-37-16,0 0-34 0,118 49-29 15,-103-36-32-15,-1 1-17 0,-1 4-12 0,0-2-2 16,0 4-2-16,0 0-1 0,-2 3-6 0,0 2-2 16,1 3-7-16,-1 0-1 0,-1 5-2 15,-3 0-3-15,1 2 0 0,-3 1-1 0,-2 1-2 16,-3 1-2-16,0 0 0 0,-5 1-3 0,-2 0 1 16,-4-1 1-16,-3 0 2 0,-2-1 1 15,-2-1-1-15,-1-1-3 0,-1-5-5 0,0-2-6 16,1-3-9-16,-1-5-12 0,1-3-28 0,2-3-75 15,4-5-440-15,8-3-1071 0</inkml:trace>
  <inkml:trace contextRef="#ctx0" brushRef="#br0" timeOffset="61088.479">6646 11586 0 0,'0'0'339'16,"0"0"-308"-16,0 0-18 0,0 0-6 0,0 0-3 16,0 0 0-16,0 0 0 0,0 0-2 15,0 0 1-15,0 0 8 0,0 0 18 0,0 0 20 16,-17 11 26-16,18-11 18 0,0 0 4 0,3 0 2 16,1 0-9-16,-3 0-7 0,0-2-7 0,2 2-9 15,-1-1-9-15,-2 1-12 0,1 0-12 0,3 0-10 16,-3 0-2-16,3 0 1 0,2 0 4 15,1 0-1-15,1 0-1 0,3 0 2 0,-2 0-1 16,2 0-1-16,4 0 2 0,-3-2-1 16,4 0-1-16,-3 1 2 0,4-3 3 0,-2 1 1 0,0 0 2 15,1 0-1-15,-1-1-5 0,2 1-4 0,-1 2-5 16,-2-2-3-16,3 1 0 0,2 1-5 16,-2 0-1-16,2 1-1 0,-1 0-6 0,-2 0 2 15,3 0-2-15,-2 1 0 0,3 0-1 0,-1 0 1 16,0 0 0-16,1-1 0 0,0 0 1 0,1 0-1 15,3 0 1-15,-2-2-1 0,0-2-3 16,2 3 3-16,-2-2-1 0,-1 1-1 0,0 1 2 16,-2 0-2-16,0 0 0 0,0 1 2 0,-2 0 1 15,2 0-2-15,-4 0-2 0,-1 0 2 16,3-1 2-16,-5 1 0 0,-1-2 1 0,4 0 2 16,-4 0 0-16,-1-2 4 0,1 1 5 0,-2-1 0 15,4 1-2-15,-4 0 3 0,1 0-4 16,-1 2-2-16,0 1 2 0,-1 0-3 0,-1 0 1 15,1 1-2-15,0 2-2 0,1 0 0 0,-3 0-1 16,-3 1-1-16,1-1 1 0,-2-2-3 0,-2 1-1 16,-1-1 8-16,0-1 9 0,0 0 16 0,0 0 6 15,-1 0-9-15,-3 0-30 0,-2 0-46 16,-3-3-75-16,-1 2-118 0,5-2-213 0,-1 0-922 0</inkml:trace>
  <inkml:trace contextRef="#ctx0" brushRef="#br0" timeOffset="70625.222">17921 9365 88 0,'0'0'442'15,"0"0"-421"-15,0 0 1 0,0 0 4 16,0 0 9-16,0 0 13 0,0 0 6 0,0 0 6 16,0 0 1-16,0 0-2 0,0 0 3 0,0 0 4 15,-10-5 3-15,10 4-6 0,0-1-8 0,0 0-5 16,0-1 1-16,1 1 8 0,1-2 17 15,1 2 6-15,-2-1 0 0,1-1 0 0,-1 0-11 16,2 0-7-16,0 1-8 0,0-1-5 0,1-1-8 16,2 0-7-16,-1 0-4 0,1 1-3 0,1-2-3 15,-1 1-3-15,2-1-6 0,1 2 1 0,-2-2-6 16,0 1-1-16,3 1 0 0,-2-2-6 16,2 2 1-16,3-2 0 0,-2 0 1 0,1 0 0 15,1-1-3-15,-2 1 3 0,3-2-1 0,0 0-2 16,2 1 2-16,0-4 1 0,3 0 0 15,0-1 2-15,2-2 2 0,2 0 1 0,-2-1 2 16,3-1 2-16,0 2-1 0,-1 0-2 0,-1 1-4 16,2 0 3-16,-2 2-2 0,0-1-5 0,-1 1 0 15,0-1 0-15,3 1-2 0,0-1 7 16,-1 1-1-16,1-2-2 0,2 1-1 0,-1 0 2 16,1-1 0-16,-2 1-2 0,2 1 3 0,-1-2-2 15,1 3 2-15,-1 1-3 0,1-1 0 0,-3 3-2 16,0-1 0-16,-1 2-2 0,-5 1-2 15,0-1-2-15,-4 2-3 0,-1 2 5 0,-3 1-1 16,-2-2 0-16,-1 2 0 0,-2 0 3 0,-2-1-2 16,0 2 0-16,-2 0 2 0,1 0-3 0,-1 0 1 15,0 0 1-15,0 0 1 0,0 0-4 0,0 0 0 16,0 0 0-16,0 0-4 0,0 0-10 16,-1 0-9-16,-1 0-14 0,-2 3-17 0,0 1-28 15,0-1-42-15,0 1-72 0,0 2-114 0,2-3-80 16,0-1-869-16</inkml:trace>
  <inkml:trace contextRef="#ctx0" brushRef="#br0" timeOffset="71272.347">18885 8751 579 0,'0'0'81'16,"0"0"32"-16,0 0 12 0,0 0-7 0,0 0-21 16,0 0-21-16,0 0-6 0,0 0-10 0,0 0-5 15,0 0-4-15,0 0-2 0,0 0-8 0,0 0-3 16,-42 52 1-16,42-40-1 0,0 1 4 16,0-1 0-16,1 1-7 0,2-1-2 0,-2 1-7 15,2 0-4-15,-1 0-5 0,2-1-8 0,-4-1 0 16,2 0-5-16,-2-2-1 0,2 0-4 0,-2-2 1 15,0-1-2-15,0-1 0 0,0-2 4 16,0-2 5-16,0 0 12 0,-2-1 7 0,0 0-3 16,2-1-9-16,-4-3-10 0,2-3-6 0,-2-2 0 15,2-2 0-15,0-3-2 0,1-1 1 0,0 0 1 16,-1-5 1-16,1 4 3 0,0-3-1 16,1 3 0-16,-3-1 3 0,1 2 1 0,0 2 1 15,-1 0 2-15,2 3 7 0,-3 0 4 0,0 3 7 16,0 0 5-16,1 0 4 0,-3 1 0 0,1 1 2 15,1 2 1-15,-1 1-5 0,0-1 0 16,1 1-1-16,2 0-2 0,-1 2-4 0,2 0-1 16,1 0-8-16,0 0-9 0,0 0-8 0,0 0-5 15,0 0-5-15,0 0 7 0,0 2 6 16,4 1 8-16,0 0 6 0,2 1 1 0,1-1 3 16,1 0 2-16,3 4-6 0,-3-3-1 0,3 3-4 15,-1 0-7-15,2-1 2 0,-1 0-2 0,0 1 1 16,2 0-4-16,-1 0 3 0,-1-2-4 15,2 3-3-15,-2-3 3 0,0 1-2 0,0 4-1 16,1-2 0-16,-2 0 0 0,1 2 1 0,-3-1-1 16,0 0 0-16,0 0 5 0,-4-1-5 15,0 1 3-15,-3-2 0 0,-1 0 4 0,-1 2 6 16,-5-1 5-16,-5 0 5 0,-2 2-6 0,-4-1-1 0,1 1-4 16,-4 0-3-16,0-2-3 0,1 1 0 15,0-3-1-15,3 3-2 0,2-3-2 0,3-2-7 16,4 0-14-16,1-2-21 0,3-2-56 0,3 0-147 15,0 0-379-15,0-1-838 0</inkml:trace>
  <inkml:trace contextRef="#ctx0" brushRef="#br0" timeOffset="71884.259">19483 8639 524 0,'0'0'51'15,"0"0"19"-15,0 0 17 0,0 0 21 0,0 0 4 16,0 0-4-16,0 0-5 0,0 0-19 16,0 0-17-16,0 0-4 0,0 0 3 0,0 0 7 15,0 0 6-15,0 0 0 0,-57 32 2 0,50-22-8 16,1 0-4-16,-1 2-6 0,1 0-5 0,-1 1-8 15,0 0-6-15,2 0-3 0,-1 0-7 0,2 0 1 16,-1 0-4-16,2 3-6 0,0 0-5 0,1 2 0 16,1 2-1-16,1-1-2 15,0 2-4-15,3-1-2 0,2-1-5 0,0 2-3 0,1-2-3 16,2 0 0-16,1-1-3 0,3 2 1 0,-2-4 3 16,4 0-3-16,0-1 1 0,1-1-5 15,1-3 1-15,0-1-7 0,1-5-15 0,0 0-32 16,-1-5-83-16,-2 0-296 0,-5 0-971 0</inkml:trace>
  <inkml:trace contextRef="#ctx0" brushRef="#br0" timeOffset="73160.293">20025 8709 500 0,'0'0'35'16,"0"0"15"-16,0 0 6 0,0 0 17 0,0 0 9 16,0 0 5-16,0 0 13 0,0 0 8 0,0 0-6 15,0 0 2-15,0 0 2 0,0 0 1 16,0 0-6-16,-78-55-9 0,67 53-13 0,1 2-11 15,0 0-4-15,-1 0-7 0,0 0-5 0,1 2-11 16,-1 1-5-16,1 0-5 0,0 2-5 16,-1 1-3-16,3 0-3 0,2 0-7 0,1 1-5 15,1 0-2-15,-1 3-1 0,4 0-1 0,1-2 1 16,0 3 3-16,0-1-2 0,6-2-1 0,-2 3-2 16,4-1 0-16,-1 2 0 0,2-2-2 0,3 2 3 15,-1 1-2-15,2-2-2 0,-2 2 3 0,4 1-3 16,-1-1-1-16,-2 2 0 0,2 0 1 15,0 0 2-15,-2 0-2 0,-2 0 4 0,1-2-3 16,-1 2-1-16,-1-3 5 0,-3 0-2 0,-1-1 1 16,-3 0 2-16,-2-1 6 0,0-1 4 15,-1 0 6-15,-5-1 4 0,0-1 5 0,-4 0-6 16,-1-2 1-16,-2 0-5 0,-2-2-3 0,3-1-2 16,-2-2 3-16,2 0-2 0,0 0 1 0,1-2-3 15,1-4-2-15,3-1-1 0,0-1-9 0,0-2 2 16,3-2-3-16,2-1-2 0,1 1 0 15,1-2-3-15,1-1-1 0,5 1 0 0,4-2 3 16,-1-1 0-16,3 1-1 0,2 0-1 0,1 0 1 16,1 0 2-16,0 0 2 0,2 1 1 15,-5-2 5-15,2 0-2 0,-3 1 3 0,-5 0-1 16,0 1-1-16,-2 0-1 0,-2 1 2 0,-1 0-2 16,-2 2 0-16,0-1 0 0,0 6 1 15,0-1-1-15,0 1-5 0,-2 3 1 0,-3 0-6 0,0 1-5 16,-5 0-6-16,0 2-11 0,-1 1-17 15,-3 0-24-15,0 3-33 0,1 1-55 0,3 2-82 16,1 0-194-16,3-3-960 0</inkml:trace>
  <inkml:trace contextRef="#ctx0" brushRef="#br0" timeOffset="73808.289">20477 8725 838 0,'0'0'213'0,"0"0"18"0,0 0 20 16,0 0-23-16,0 0-51 0,0 0-43 0,0 0-44 15,0 0-36-15,0 0-30 0,0 0-11 16,0 0 5-16,0 0 4 0,0 0 7 0,0 0 1 0,-50 29-6 16,39-18-3-16,-4 1-1 0,1 1-2 15,-3 0-1-15,-2 2 1 0,-2 2-1 0,0-3-4 16,0 1 0-16,-2-1-7 0,3 1-2 0,2 1-4 15,0-2-4-15,4-1-5 0,1 0-8 16,3-1-9-16,2-2-17 0,2-3-22 0,2-2-46 16,2-1-64-16,2-3-140 0,0 1-122 0,0-2-884 15</inkml:trace>
  <inkml:trace contextRef="#ctx0" brushRef="#br0" timeOffset="74075.088">20173 8699 825 0,'0'0'223'0,"0"0"15"15,0 0-1-15,0 0-44 0,0 0-57 0,0 0-34 16,0 0-9-16,0 0-2 0,0 0-18 16,0 0-9-16,0 0-13 0,0 0-4 0,0 0-5 15,0 0-7-15,109 87-5 0,-93-69-6 0,-2 1-3 16,0 0 1-16,0 0-5 0,1-2-5 0,-1 2 1 15,-1-1-5-15,0-2-1 0,-1 0-3 0,-3-2-4 16,-1 1-2-16,-1-3 1 0,1 0-5 16,-3-2-7-16,1-1-13 0,-3 0-21 0,1-4-32 15,0 1-53-15,-2-3-128 0,2-2-219 0,-2 1-931 0</inkml:trace>
  <inkml:trace contextRef="#ctx0" brushRef="#br0" timeOffset="74439.004">20729 8688 750 0,'0'0'246'0,"0"0"42"0,0 0-11 0,0 0-11 16,0 0-69-16,0 0-57 0,0 0-37 16,0 0-22-16,0 0-21 0,0 0-11 0,0 0-3 15,0 0-4-15,0 0 1 0,0 0-4 0,43 16-4 16,-46-5 0-16,-1 2-1 0,-4 0-9 0,-1 0 4 15,-2 1-13-15,1 1-2 0,-1 2-2 0,-1-2-5 16,-3 2-3-16,1-2 0 0,0-1 1 0,-2 2-6 16,1-3 1-16,1 0-3 0,3-5-4 15,2 0-3-15,4-2 1 0,3-2-1 0,-1-1 1 16,3 0 3-16,3-3 7 0,3 1 0 0,2-1 5 16,2 0 3-16,3 0 0 0,2 0-4 15,1 0-4-15,2-1 3 0,1 1-5 0,-1 0 4 16,-1 0 2-16,2 0-2 0,-1 0-1 0,-1 0-1 15,-3 0 0-15,0-2-5 0,2 0 3 0,-4-1-2 16,0 0-6-16,-2 0-16 0,0-2-16 16,-2 1-36-16,0-3-58 0,-5 2-148 0,1-1-251 15,-1 2-939-15</inkml:trace>
  <inkml:trace contextRef="#ctx0" brushRef="#br0" timeOffset="74694.851">20785 8688 692 0,'0'0'209'0,"0"0"30"0,0 0-13 0,0 0-73 15,0 0-54-15,0 0-6 0,0 0 19 0,0 0 19 16,0 0 13-16,0 0-19 0,0 0-25 0,0 0-15 16,0 0-15-16,0 0-12 0,14 120-8 0,-10-99-9 15,1-1-3-15,-3 0-6 0,-1 1 0 16,2 0-4-16,-3 0-3 0,0 0-8 0,0 0-2 15,0-2-4-15,0 2-12 0,-1-2 2 0,-3 1-4 16,2-1 0-16,-3 0-4 0,0-2-8 16,1-2-14-16,1-2-23 0,2-5-29 0,1-3-56 15,0-3-159-15,4-2-382 0,0 0-791 0</inkml:trace>
  <inkml:trace contextRef="#ctx0" brushRef="#br0" timeOffset="75244.229">21011 8587 133 0,'0'0'287'0,"0"0"-259"0,0 0 0 15,0 0 28-15,0 0 44 0,0 0 56 0,0 0 49 16,0 0 30-16,0 0 5 0,0 0-14 0,0 0-30 16,0 0-36-16,0 0-26 0,47 4-23 15,-41 2-14-15,2 3-18 0,3 3-14 0,-3-1-16 16,1 4-11-16,-1 0-3 0,4 3-9 0,-4 0-5 15,2 1-1-15,1 2-1 0,-2-2-4 0,-1 1-2 16,2 2-6-16,-2 1 2 0,-1-1 1 16,-4 1-1-16,1 0 0 0,-3 1 1 0,-1 0-1 15,0 2 0-15,-5-1 0 0,-3 2-7 0,-2-1 2 16,-2-1 0-16,1 0-2 0,-2-1-4 0,-2-5-4 16,4-1-4-16,0-5-8 0,2-2-15 0,5-3-23 15,-2-4-57-15,4 0-177 0,0-3-1242 0</inkml:trace>
  <inkml:trace contextRef="#ctx0" brushRef="#br0" timeOffset="75548.543">21417 8822 615 0,'0'0'153'0,"0"0"47"0,0 0 19 16,0 0 15-16,0 0-30 0,0 0-28 0,0 0-23 16,0 0-24-16,0 0-25 0,0 0-19 0,0 0-14 15,0 0-8-15,0 0-9 0,123-26-6 16,-104 27-11-16,-3 1-18 0,-1-1-12 0,1 0-9 15,-3-1-11-15,-3 2-9 0,-1-2-22 0,-4 0-35 16,0 0-41-16,-3 1-73 0,-1 1-143 0,-1 1-115 16,0-2-860-16</inkml:trace>
  <inkml:trace contextRef="#ctx0" brushRef="#br0" timeOffset="75742.684">21425 9060 1199 0,'0'0'300'16,"0"0"-130"-16,0 0-25 0,0 0 12 0,0 0-23 15,0 0-34-15,0 0-22 0,0 0-16 16,0 0-23-16,116-24-22 0,-100 21-18 0,-3 1-15 16,4 0-21-16,-4 2-28 0,-2-1-40 0,-1-1-71 15,0 2-147-15,-1 0-106 0,-6 0-820 0</inkml:trace>
  <inkml:trace contextRef="#ctx0" brushRef="#br0" timeOffset="76290.418">21888 8757 642 0,'0'0'141'0,"0"0"45"0,0 0 29 15,0 0 4-15,0 0-25 0,0 0-36 0,0 0-38 0,0 0-31 16,0 0-27-16,0 0-22 0,0 0-9 16,0 0-1-16,0 0-2 0,0 0 0 0,105-40-2 15,-92 40 2-15,-2 0-2 0,3 0-2 0,0 0-2 16,-3 0-1-16,1 1-5 0,-2 3-1 0,-1-1 0 15,-1 0-1-15,-2 2-2 0,1 1 1 16,-4 0-4-16,2 0-5 0,-4 2 3 0,-1 1-1 16,0 2 4-16,-6 0 2 0,2 2 0 0,-4-1 0 15,-3 1-4-15,1 0-3 0,-3 1-1 16,0-2-2-16,-1 2-6 0,2-2 4 0,-4 1-2 16,3-2 2-16,-1-1-1 0,-2-1 1 0,4 0-2 15,-1-4-1-15,1 3 5 0,2-5-5 16,1 4-4-16,0-2-4 0,1 0-3 0,0-2-1 15,5 2 1-15,-3-3 3 0,5 1 2 0,1-1-1 16,0 0 6-16,1-1 4 0,7 0 6 0,0 1 9 16,1 0 2-16,2 0 3 0,-1 1-5 0,0 0 3 15,-1-1-3-15,0 1 4 0,0 0-1 0,-1-1 4 16,2 2 3-16,-1 1 1 0,1-2 5 16,0 1-2-16,1 0 4 0,2-3 4 0,2 0 5 15,-2 0-3-15,4-1-8 0,-4 0-13 0,3 0-9 16,-5-1-5-16,-1-1-6 0,-4-1-3 15,1-1-7-15,-1 1-18 0,-3 0-25 0,-2-1-51 16,0 0-156-16,-1 2-319 0,0 0-933 0</inkml:trace>
  <inkml:trace contextRef="#ctx0" brushRef="#br0" timeOffset="77374.412">21826 8733 509 0,'0'0'117'0,"0"0"54"15,0 0 61-15,0 0 21 0,0 0-5 0,0 0-37 16,0 0-42-16,0 0-41 0,0 0-24 0,0 0-20 16,0 0-18-16,0 0-14 0,0 0-14 15,0 0-7-15,5-14-9 0,-1 13 4 0,4 1 0 16,-3-1 1-16,2-1 0 0,1 1 0 0,0 1-2 15,-2-1-1-15,4 1 0 0,-2 0-2 16,2 0 0-16,0 0 2 0,0 1 3 0,0 0-3 16,1 2-3-16,-1-1-3 0,0 0 1 0,1 1 0 15,-1 0-2-15,0 0-2 0,0 1-2 0,0-1-6 16,-2-1-2-16,-2 1-1 0,1 2-7 16,-1 0 2-16,-2-1 0 0,-2 0 1 0,0 2-4 15,0 1 1-15,-2 0 2 0,0 0 2 0,-2 0 2 16,-2 1 1-16,0-1-1 0,-2 1-1 0,-3-1 2 15,4 1 2-15,-4-1-1 0,-2-1 2 0,0 1 1 16,-4 0-1-16,2 0-3 0,-1-1-3 16,-1 2 1-16,2 1 0 0,-4 0-2 0,5-2-3 15,-3 3-1-15,2-2-2 0,2-1 2 0,0 0 3 16,2 0-2-16,1-2-4 0,4 0 6 0,-3-2-1 16,5 0-4-16,0-3 8 0,2 2-2 0,0-2 0 15,0 1-1-15,0-1 0 0,2 0 1 16,6 0 3-16,-1 0 2 0,0 0 1 0,1 0-4 15,3-1 0-15,-3-1 1 0,1 2-2 0,-2 0 3 16,2 0-1-16,2 0 3 0,-1 0-4 16,1 2 1-16,-1 0-3 0,0 2-1 0,-1 0 1 15,0-1 1-15,0 0 2 0,1 1-4 0,-3 0 0 16,-2 0 4-16,2 2-1 0,-2 0-3 16,1-1 2-16,-3 1-1 0,2-1 1 0,-3 2-1 15,-1 0 1-15,2 0-1 0,-3 1 2 0,0 0 4 16,0 3-2-16,0-1-1 0,0 2-1 0,-4-1 2 15,-3 0 0-15,1 1-3 0,-3-2-1 0,-2 1 1 16,-3-2-1-16,-1-1 3 0,-3 2 2 16,3-2-2-16,-3-1 0 0,0-2 2 0,1-2 1 15,3 0-1-15,-2-3 2 0,3 0 0 0,1 0-1 16,1-5-6-16,0-1-4 0,-1-1-5 0,3-1-12 16,1 1-9-16,0-1-13 0,6 3-34 0,1-2-33 15,1 2-73-15,1-1-217 0,3 2-174 16,2 3-903-16</inkml:trace>
  <inkml:trace contextRef="#ctx0" brushRef="#br0" timeOffset="77920.28">22178 8739 519 0,'0'0'76'16,"0"0"43"-16,0 0 39 0,0 0 37 0,0 0 15 16,0 0-13-16,0 0-26 0,0 0-31 15,0 0-30-15,0 0-12 0,0 0-3 0,0 0-4 16,0 0-9-16,125-3-10 0,-109 7-10 0,-3 1-14 16,-3-1-10-16,2 1-10 0,-3-1-9 0,0 2-14 15,-1 0 0-15,-4 2-4 0,1 0-1 16,-2 1 3-16,-2 2-3 0,-1 0 0 0,0 1 2 15,-6 1 1-15,-2 1 4 0,-6 1-3 0,1 1-2 16,-5 1 2-16,-1 1-4 0,-2-1 0 16,-1 2-2-16,0 0 5 0,0-1-6 0,0 0 5 15,3-2-1-15,3-3-4 0,5 0 5 0,1-1 1 16,6-2 2-16,-1-1-3 0,4-1 1 0,1-1 0 16,0-2 4-16,7 2 5 0,1-3 0 0,3 0 4 15,1-1 0-15,1-1-1 0,4-2 5 16,0 0-3-16,-1 0 2 0,3-2 1 0,-1-3-6 15,-3 1-3-15,3-2-7 0,-3 0-4 0,-2-1-10 16,-2 1-21-16,-2-1-52 0,-5 2-184 0,-2 3-1257 16</inkml:trace>
  <inkml:trace contextRef="#ctx0" brushRef="#br0" timeOffset="82022.252">10790 10726 464 0,'0'0'55'0,"0"0"25"16,0 0 37-16,0 0 29 0,0 0 25 16,0 0 6-16,0 0-5 0,0 0 1 0,0 0-22 15,0 0-25-15,0 0-28 0,0 0-25 0,-14-17-19 16,14 17-17-16,0 0-15 0,0 0-2 15,0 5 14-15,0 4 20 0,1 1 17 0,-1 3 3 16,0 2-15-16,0 2-11 0,0 2-6 0,0 1-8 16,-1 2 0-16,-1 1-5 0,0 0-4 0,-3 2-1 15,4 0 2-15,-2 0-6 0,-1 1-2 16,1 0-2-16,0 1-8 0,-2-1-3 0,1 0-1 16,-2 0-3-16,0 0-2 0,-1-4-1 0,1 2-2 15,0-2-5-15,1-3-6 0,1-3-9 0,1-4-16 16,3-1-16-16,0-5-24 0,2-3-31 0,4-3-69 15,1 0-254-15,-2-3-1003 0</inkml:trace>
  <inkml:trace contextRef="#ctx0" brushRef="#br0" timeOffset="82290.289">11000 10555 736 0,'0'0'699'15,"0"0"-518"-15,0 0-36 0,0 0-24 16,0 0-29-16,0 0 2 0,0 0 6 0,0 0 6 16,0 0-6-16,0 0-25 0,0 0-21 0,0 0-8 15,0 0-7-15,22 139-8 0,-21-109-4 0,2 1-2 16,-3 1-7-16,0 2 0 0,0 2-4 16,0 1-3-16,-2-2-4 0,0 3 0 0,-3-1-2 15,0 0-3-15,-4 0 2 0,3-1-5 0,-2-1-2 16,-1-2-1-16,2-2-9 0,1-4-1 0,0-4-6 15,4-4-13-15,0-5-9 0,2-3-20 0,0-7-24 16,0-4-52-16,2 0-220 0,0 0-1099 0</inkml:trace>
  <inkml:trace contextRef="#ctx0" brushRef="#br0" timeOffset="82560.274">10475 10839 1005 0,'0'0'97'15,"0"0"-5"-15,0 0 1 0,0 0 54 0,0 0 56 16,0 0 12-16,0 0-9 0,0 0-31 16,0 0-47-16,0 0-36 0,146 18-28 0,-103-25-22 15,5-3-10-15,-1 2 1 0,4-1-10 0,0 0 1 16,-1 2-5-16,0 0-4 0,-4 1-4 0,-3 1-6 15,-6 1-1-15,-5 1-11 0,-7 0-4 0,-7 2-12 16,-1 1-15-16,-6 0-20 0,-4 0-36 16,-1 0-49-16,-3 0-101 0,-2 0-208 0,1 0-964 15</inkml:trace>
  <inkml:trace contextRef="#ctx0" brushRef="#br0" timeOffset="82790.804">10582 11153 1329 0,'0'0'232'16,"0"0"-104"-16,0 0 6 0,0 0 26 0,0 0 23 16,0 0-13-16,0 0-25 0,0 0-22 15,134-52-19-15,-94 41-25 0,1 1-25 0,0-1-19 16,-2 4-18-16,-1 0-13 0,-3 2-8 0,-3 0-6 15,-2 2-17-15,-6 0-28 0,-1 0-62 0,-7 2-197 16,-7 1-1227-16</inkml:trace>
  <inkml:trace contextRef="#ctx0" brushRef="#br0" timeOffset="84470.316">11660 10542 602 0,'0'0'79'0,"0"0"10"15,0 0-17-15,0 0-8 0,0 0 22 0,0 0 34 16,0 0 35-16,0 0 14 0,0 0-15 0,0 0-22 15,0 0-28-15,143 7-16 0,-101-11-12 16,1-1-9-16,5-2-2 0,2 0-3 0,1 0-6 16,-3 1-11-16,1 0-12 0,-4 2-16 0,-3 1-14 15,-7 2-13-15,-4 1-13 0,-6 0-17 0,-6 2-27 16,-3 1-28-16,-2 1-52 0,-3 1-73 0,-5-2-130 16,-2-1-963-16</inkml:trace>
  <inkml:trace contextRef="#ctx0" brushRef="#br0" timeOffset="84721.728">11983 10529 547 0,'0'0'52'16,"0"0"24"-16,0 0 32 0,0 0 26 15,0 0 23-15,0 0 20 0,-71 136 4 0,63-107-9 16,-1 3-27-16,2-2-26 0,2 3-26 0,-1 0-23 15,2 2-9-15,0-2-19 0,1-1-10 0,2 0-11 16,0 0-6-16,1-1-3 0,-2-2-6 16,2 0-4-16,0-3-6 0,0 1-7 0,0-2-3 15,2-3-12-15,1 1-10 0,3-3-29 0,-1-3-37 16,2-3-39-16,0-1-66 0,1-6-108 16,-1-1-78-16,-2-3-515 0</inkml:trace>
  <inkml:trace contextRef="#ctx0" brushRef="#br0" timeOffset="85569.194">12081 10931 315 0,'0'0'238'0,"0"0"-172"0,0 0 21 0,0 0 17 16,0 0 23-16,0 0 32 0,0 0 17 0,0 0-4 16,0 0-16-16,0 0-24 0,0 0-28 0,0 0-10 15,-26 129-16-15,30-114-5 0,3-4-5 16,2 0-7-16,3-3-6 0,1-3-8 0,5 0-11 15,0-5-6-15,5 0-6 0,-3-2-11 0,2-4-6 16,0-5-5-16,1 0-5 0,-3-2-3 16,1-2-3-16,-4-1-6 0,-2-2 0 0,-3 2-3 15,-3-2 4-15,-4 1 3 0,-2-1 0 0,-3 3 6 16,0-1 0-16,-5 3 0 0,-6 4 4 0,1 2 0 16,-3 3-2-16,-4 1 3 0,-1 3 2 15,0 0 1-15,-2 5 1 0,0 3 4 0,-1 2 1 16,0 3 3-16,1 3 4 0,1 2 2 0,2 3 3 15,3 2-1-15,5 2 5 0,3 0-2 16,4 1 1-16,2-2-3 0,3 2-2 0,7-3 0 16,4-2-6-16,4-2-3 0,4 0-5 0,1-6-8 15,2 0-2-15,3-2-5 0,0-4-3 0,2-2-7 16,0-4-11-16,1-1-12 0,-1 0-18 0,1-8-16 16,0-2-21-16,-1-3-34 0,-3-2-54 15,1-4-54-15,-3-2-26 0,-4-1 21 0,-2-2 67 16,-4-2 87-16,-4 3 75 0,-4-2 50 0,-4 4 39 15,-2-1 43-15,-1 4 41 0,0 4 18 0,-1 1 16 16,-3 3-5-16,0 5-19 0,2 2-21 0,-1 3-37 16,-2 2-41-16,2 6-22 0,-2 3-8 15,0 5 5-15,1 4 7 0,0 2-5 0,3 1-1 16,1 3-7-16,0-4-1 0,0 3-5 0,0-1-4 16,4-2-4-16,1-2-7 0,2 0-2 15,-1-3-6-15,3-3-2 0,0-3-5 0,0-2-3 16,2-3 2-16,-1-3 0 0,2-3 0 0,4-1 0 15,1-8-5-15,1-3-5 0,1-2-9 0,1-3 1 16,-3-1-4-16,-1-4-1 0,2 1 5 16,-4-3-2-16,1 1 5 0,-4 1 7 0,0 2 4 15,-1 1 4-15,-1 6 1 0,-4 3 0 0,0 6-1 16,-3 2-2-16,-1 2 2 0,0 1 4 0,-1 6 5 16,0 4 4-16,0 3 2 0,0 1-2 15,-2 3 0-15,0-1-2 0,-1 1-1 0,2-1 1 16,1-1-3-16,0-2 0 0,1-1 0 0,5 0-2 15,1-1-4-15,-1-4-1 0,0-2 1 0,4-2 0 16,0-3 1-16,0-1 2 0,3-1-2 0,3-6-3 16,1-2-3-16,0-5-2 0,2 0-4 0,1-5-4 15,-2 0-1-15,0-1-2 0,-3-2-2 16,3 3 3-16,-6-1 5 0,-1 3 2 0,-2 3 7 16,-3 5 2-16,-2 3 2 0,-3 2-1 0,-1 4 0 15,0 2 3-15,-1 5-1 0,-3 4 7 16,-2 4 4-16,-1 2 2 0,0 1-1 0,1 3-2 15,1 0-2-15,1 0-1 0,3-2-2 0,1 2-1 16,0-1-4-16,0-4-4 0,4 0-7 16,3-3-5-16,3-1-12 0,2-3-17 0,3-3-34 15,2-2-87-15,-3-3-266 0,-4 1-1058 0</inkml:trace>
  <inkml:trace contextRef="#ctx0" brushRef="#br0" timeOffset="85790.297">13425 11068 1690 0,'0'0'114'0,"0"0"-44"0,0 0-11 16,0 0 37-16,0 0 4 0,0 0-2 0,0 0-6 15,0 0-13-15,-16 135-17 0,15-110-14 16,-2 2-13-16,0 1-11 0,1 3-5 0,1 0-3 16,-1 1-1-16,-3-1-1 0,3 0-5 0,0-1-3 15,-2-1-3-15,-1 2-4 0,3-2 0 0,-2-3-1 16,0 0-3-16,3-5-4 0,0-1-8 15,1-3-12-15,0-3-18 0,2-6-25 0,3-4-46 16,0-3-91-16,1-1-230 0,-2 0-984 0</inkml:trace>
  <inkml:trace contextRef="#ctx0" brushRef="#br0" timeOffset="86070.239">13388 11060 603 0,'0'0'155'0,"0"0"68"0,0 0 28 0,0 0 10 16,0 0-29-16,0 0-48 0,0 0-38 0,0 0-37 16,0 0-26-16,71-121-23 0,-54 118-15 0,0-1-13 15,3 4-14-15,-1 0-7 0,1 0-6 0,-1 5-3 16,-3 2-5-16,0 1 1 0,-1 2 0 16,-2 3 1-16,-5-2 3 0,-3 4 1 0,-3 3 2 15,-2 0 5-15,-1 3 3 0,-6 2 7 0,-6 1 2 16,0 1 2-16,-7 0 2 0,0-2 0 15,-1 0 6-15,-4-3 0 0,0-1 0 0,3-4-5 16,-1-1-11-16,2-5-13 0,4 1-11 0,0-5-12 16,5-3-13-16,2-2-25 0,2 0-48 0,4-8-115 15,0 1-298-15,1 2-944 0</inkml:trace>
  <inkml:trace contextRef="#ctx0" brushRef="#br0" timeOffset="86388.928">13707 11040 1204 0,'0'0'226'0,"0"0"-59"0,0 0 3 0,0 0 9 15,0 0-18-15,0 0-26 0,0 0-28 0,0 0-26 16,0 0-22-16,0 0-14 0,-29 118-13 16,33-104-7-16,0 0-2 0,6 0-4 0,-1-3 1 15,4-1-2-15,1-1 0 0,-1-2 0 0,4-1-5 16,-2-3-2-16,4-1 0 0,-1-2-4 0,-4 0 2 15,3-5-1-15,-5-1-2 0,2-3 0 16,0 0 1-16,-3-3 1 0,1-4-1 0,-2 0 1 16,-2-4-2-16,0 1 0 0,-4-3-2 15,-2-1-1-15,-2 0-1 0,-1 0 1 0,-8 3-6 16,-1 0 1-16,-2 2-8 0,-7 6-3 0,1 2 0 16,-4 3-3-16,0 3-2 0,-1 3-6 0,-1 1 0 15,1 0-7-15,1 6-8 0,2 2-18 0,4 2-45 16,1-1-76-16,6 4-164 0,5-4-172 15,-1-2-901-15</inkml:trace>
  <inkml:trace contextRef="#ctx0" brushRef="#br0" timeOffset="87082.897">14124 11005 2246 0,'0'0'94'0,"0"0"-29"0,0 0-27 0,0 0 6 16,0 0 26-16,0 0 19 0,0 0 3 0,0 0-5 16,0 0-22-16,0 0-14 0,0 0-14 0,0 0-13 15,0 0-3-15,-11 130-6 0,11-111-3 0,0-1-3 16,-1 0-3-16,-1 0-3 0,1-3 0 16,-1-1 2-16,-4-1-5 0,4-2 0 0,-4-4-2 15,4-3-3-15,-1-3 7 0,0-1 1 0,2-1-1 16,1-8-2-16,0-4-4 0,0-4 1 15,0-1-3-15,4-4 6 0,1 0-5 0,3-1-4 16,1 1 1-16,1 0-8 0,2 4 6 0,1 0 0 16,3 3 5-16,-1 3 1 0,2 0 2 0,1 1 2 15,0 1 1-15,-2 2-3 0,2 2-4 0,0 1-6 16,-4 0-5-16,2 1-10 0,-4 2-3 16,-1-1-7-16,0 1-3 0,-1 1 5 0,0 1-3 15,0 0 7-15,-1 0 3 0,-2 0 1 0,-3 1 2 16,3 3-7-16,-4 1-7 0,-1 0-10 0,4 2-14 15,-4-1-12-15,1 1-16 0,2 0-7 16,-2 0 5-16,2 0 17 0,-1-2 27 0,-1 2 25 16,3-2 18-16,-3 0 14 0,3 0 5 0,-3 0 4 15,-1 0 12-15,4-1 6 0,-5 2 15 0,0-3 7 16,-1 2 6-16,0 0 7 0,0 0-2 16,0 1-1-16,0 2-5 0,-1 0-10 0,-3 3-6 15,-1-1-6-15,3 2-4 0,0-1 0 0,-2 2-6 16,3 0-1-16,1 0-4 0,0 0-4 0,5-1-1 15,-1 0 0-15,5-1-3 0,-3-2 2 16,2-1-4-16,1 0-2 0,2-2 1 0,1-3-3 16,-1-1 2-16,1-1-8 0,-1-1 3 0,1 0-2 15,-1-1 0-15,1-4 2 0,1-1-2 16,0-2-1-16,-2-1 0 0,0-2-1 0,-1-2 2 16,0-2-1-16,-2 1 0 0,-4-5-2 0,2 1 1 15,-3-1-3-15,-3-3-2 0,0 3 1 0,-1-2-8 16,-7 2-1-16,-2 0-6 0,-1 2-4 15,-3 3-1-15,-3 5-6 0,-1 3-5 0,-2 4-8 0,0 2-9 16,0 3-8-16,-1 4-6 0,1 3-5 16,2 0 6-16,2 2 4 0,3 0-1 0,2-1-12 15,4 0-28-15,1-1-54 0,5 0-125 0,1-3-133 16,1-2-9-16,3-2-596 0</inkml:trace>
  <inkml:trace contextRef="#ctx0" brushRef="#br0" timeOffset="87300.221">14646 11017 1388 0,'0'0'256'0,"0"0"-82"15,0 0-26-15,0 0-7 0,0 0 2 0,0 0-8 16,0 0-19-16,0 0-22 0,0 0-20 16,0 0-12-16,0 0-11 0,0 0-6 0,14 124-6 15,-12-106-9-15,3 1-6 0,-3-2-7 0,0 1-8 16,3-1-1-16,-4-1-6 0,1-3-3 0,-1 1-4 15,-1-1-4-15,0-2-6 0,0 0-13 0,0-2-19 16,0 0-29-16,0-3-54 0,1-2-124 16,2-1-304-16,-1-2-944 0</inkml:trace>
  <inkml:trace contextRef="#ctx0" brushRef="#br0" timeOffset="87641.123">14888 11033 1120 0,'0'0'172'0,"0"0"-35"0,0 0 23 16,0 0 25-16,0 0-6 0,0 0-21 0,0 0-28 16,0 0-27-16,0 0-22 0,0 0-21 15,0 0-9-15,0 0-6 0,0 0-5 0,0 0-1 16,66 102-2-16,-64-91-1 0,-1-2-1 0,-1 1 4 15,0 0-1-15,0 0-2 0,0-1-1 0,-2 0-5 16,-2 1-7-16,-2-3-3 0,2 1-7 0,-2-3-6 16,3 1-5-16,1-4-4 0,-2-2 1 15,4 0 0-15,0 0-1 0,0-4-5 0,7-3-4 16,0-5-8-16,2-3-1 0,3-1 0 0,-1-2-1 16,-1 0 0-16,2 0 2 0,-2-2-1 15,1 1-7-15,-2 0-13 0,1-1-12 0,-2 5-18 16,2-2-35-16,-4 4-58 0,2 2-154 0,-1 3-188 15,-4 3-925-15</inkml:trace>
  <inkml:trace contextRef="#ctx0" brushRef="#br0" timeOffset="88079.845">15299 11001 639 0,'0'0'186'0,"0"0"56"16,0 0 26-16,0 0-16 0,0 0-37 15,0 0-44-15,0 0-48 0,0 0-36 0,0 0-22 16,0 0-12-16,0 0-2 0,0 0-4 0,0 0-8 16,52 79-9-16,-41-78-9 0,-1-1-4 0,0 0-7 15,1 0-2-15,-1 0-2 0,0-3 0 16,1-2-1-16,-1-1-1 0,0-1-4 0,0 0-2 15,0-2 3-15,-2 0-4 0,2-1 0 0,-3-1 1 16,-2 0-2-16,2 0 1 0,-4 1 2 0,4 1 3 16,-5 1 2-16,0 1 2 0,-1 1 2 15,2 3 2-15,-3 0 1 0,0 2 0 0,0 1-1 16,0 0-3-16,-4 2-5 0,2 5 0 0,-6 3 3 16,4 3 3-16,-2 1 3 0,2 3 4 0,-2 4 1 15,3 1 6-15,-1 4 4 0,-2 0 3 16,1 1 4-16,0 1 0 0,-2 1 1 0,4 2-2 15,-5-3-4-15,5 3-3 0,-1-3-2 0,-2 0-5 16,4-2-1-16,-4-1-5 0,3-2-5 16,0-3-5-16,-3 1-4 0,2-2-4 0,-2-1-7 15,2-2-10-15,-2-1-16 0,2-1-29 0,-3-2-62 16,4-4-187-16,-1-4-1232 0</inkml:trace>
  <inkml:trace contextRef="#ctx0" brushRef="#br0" timeOffset="89114.224">16027 10986 801 0,'0'0'244'0,"0"0"54"15,0 0 15-15,0 0-18 0,0 0-50 0,0 0-51 16,0 0-51-16,0 0-41 0,0 0-25 15,0 0-22-15,0 0-4 0,0 0-1 0,0 0-3 16,0 0-3-16,55 31-7 0,-48-12-9 0,-2 2-3 16,0 0-4-16,-3 2-7 0,-1 1-1 0,-1-3-5 15,0 1 0-15,0-3-2 0,0 1-2 0,-1-5-1 16,-2-1-1-16,-2-1 2 0,2-3-2 16,0-2 1-16,-1-4 0 0,3 0-2 0,0-4 6 15,0 0 5-15,0 0-3 0,1-6 0 0,-1-5-9 16,1-2-7-16,0-5-3 0,2-1 1 0,1-3 0 15,5 0 0-15,2 1 1 0,-1 0-2 16,2 2 0-16,1 2 0 0,0-1 1 0,4 3 1 16,-3 3-2-16,5 0 4 0,-4 3-1 0,4 1 1 15,-1 3 3-15,-1-1 0 0,2 2 2 16,1 1 1-16,0 3 2 0,-1 0-1 0,1 0 3 16,-1 0 2-16,2 1 1 0,1 1-1 0,-3 1-3 15,2 0 3-15,-1-1-1 0,-1 0-1 16,-1-2 0-16,1 0-2 0,2 0-2 0,-2 0 1 15,-4 0 0-15,3-2-2 0,-5-2 2 0,-1-2 0 16,-1 1 0-16,-2-2 0 0,-5 1-2 0,1-3 4 16,-3 0 2-16,-1 0-5 0,-3-2 0 0,-4 1-8 15,-3 2-2-15,-6 0-1 0,2 2 1 16,-6 0 0-16,-2 4-3 0,-3 2 7 0,3 0-2 0,-2 6 3 16,-2 2 1-16,3 2 2 0,1 3 2 15,-2 0 1-15,7 0-1 0,1 3 0 0,4-2 0 16,2 4 2-16,3 2 3 0,5 2 1 0,2 1 0 15,1-1 1-15,8 2-1 0,2-2-4 16,6 0 1-16,2-2-2 0,2-2-2 0,2-2 0 16,1-3-3-16,4-2 1 0,0-3-2 0,3-1 0 15,-1-6-1-15,0-1-8 0,-1 0-9 0,-5-3-14 16,2-4-21-16,-3-3-25 0,-2-1-27 16,-2-2-39-16,-2-1-57 0,-1-2-86 0,-3-2-151 15,-4 6-6-15,-2 3-719 0</inkml:trace>
  <inkml:trace contextRef="#ctx0" brushRef="#br0" timeOffset="89481.994">16860 10987 147 0,'0'0'361'0,"0"0"-334"0,0 0 23 0,0 0 40 16,0 0 47-16,0 0 51 0,0 0 24 16,0 0-1-16,0 0-10 0,0 0-20 0,0 0-21 15,0 0-20-15,0 0-18 0,-58 86-23 0,58-76-17 16,0 3-12-16,0-1-12 0,0 1-8 0,0-1-7 15,2 1-6-15,1-1-6 0,3-1-6 0,0 0-1 16,-1-2-3-16,5 2-2 0,-2-4-3 16,1-1-2-16,-1 0-3 0,-1-4 4 0,2-1 4 15,-1-1 5-15,0 0-1 0,2-3 0 0,-3-3-2 16,1-2-5-16,2-3-1 0,-1-1-3 16,-1-3-1-16,0-1-6 0,-2-2 3 0,2-2-1 15,-1 0-2-15,-3-4 1 0,3 1-4 0,-3 0 0 16,-4 1-2-16,0 2 2 0,-1 1 0 0,-8 2 0 15,-1 3-3-15,-1 3-5 0,-6 4-5 16,-4 4-3-16,-1 3 1 0,-3 0 1 0,-2 5 0 16,-2 6 1-16,3 0 3 0,-1 2 0 0,5 1-4 15,2 0-6-15,1 0-7 0,7 1-14 0,3-1-13 16,1 0-16-16,7-2-22 0,1 0-27 16,8-2-50-16,3-2-80 0,2-4-136 0,0-2-62 15,-5 0-843-15</inkml:trace>
  <inkml:trace contextRef="#ctx0" brushRef="#br0" timeOffset="89798.225">16973 11018 1018 0,'0'0'295'15,"0"0"-14"-15,0 0-19 0,0 0-63 0,0 0-54 16,0 0-54-16,0 0-37 0,0 0-6 0,0 0 4 16,0 0 11-16,0 0 1 0,0 0-9 15,0 0-9-15,0 0-1 0,37 62-3 0,-31-48-1 16,-1 2-4-16,0 1-4 0,-1 2-4 0,1-1-4 15,0 1-1-15,-1 3-4 0,0 0-5 16,2 1-1-16,-3 0-3 0,-1 1-2 0,3 2 0 16,-4-3-3-16,0 3 1 0,-1-2-1 0,0-1 0 15,-2 1-1-15,-5-4 1 0,-2 1 1 0,-2-4 4 16,-3 3 4-16,-4-4-1 0,-3-1 9 16,-3-3-3-16,-1 0 1 0,-2-6-2 0,0-1-3 15,-1-2-3-15,2-3-4 0,3-3-1 0,0-5-7 16,3-3 0-16,3-3-2 0,3-1-2 0,4-6 0 15,2 0-8-15,6 0-8 0,2-1-10 0,0 0-19 16,6 0-24-16,6 3-52 0,3 3-101 16,-4 3-336-16,-3 6-1006 0</inkml:trace>
  <inkml:trace contextRef="#ctx0" brushRef="#br0" timeOffset="90946.271">18002 10819 1060 0,'0'0'124'0,"0"0"13"16,0 0-15-16,0 0 0 0,0 0-35 0,0 0-14 16,0 0-4-16,-132-5-11 0,104 10-12 0,-3 2-15 15,-1-1-7-15,1 2-5 0,1 2-3 16,2-1-3-16,3 1-2 0,0 0-5 0,1 3-1 16,4 0-8-16,1 0-3 0,5 0-3 0,2 0-6 15,2-2-4-15,3-1-6 0,5 0 3 16,2-1 1-16,0-2 9 0,3-1 10 0,7 0 11 15,0-2 6-15,6 1 3 0,-1-3-2 0,3 1-3 16,0-2-4-16,2 0 2 0,-2-1 1 0,5 0-1 16,-1 0 0-16,1 1 0 0,0 0 0 15,3 0 4-15,-1 0 5 0,1 1 5 0,-3 1 2 16,2 1-1-16,-3 1-1 0,-3 2-7 0,-5 1-6 16,0 2 2-16,-4 3 8 0,-4 0 3 0,-5 2 10 15,-1 1 7-15,-2 0 3 0,-9 2 2 16,-5-2 1-16,-5 1-4 0,-3 0-3 0,-7-2 0 15,-3-1 2-15,-1-1-2 0,-5 0-2 0,5-3-5 16,-2-3-9-16,0 0-10 0,4-2-8 0,1-4-10 16,3-1-9-16,6 0-17 0,1-3-23 0,5-5-41 15,1-4-80-15,8 3-303 0,2 1-1014 0</inkml:trace>
  <inkml:trace contextRef="#ctx0" brushRef="#br0" timeOffset="91195.918">17633 10607 1567 0,'0'0'248'16,"0"0"-22"-16,0 0-20 0,0 0-10 15,0 0-51-15,0 0-64 0,0 0-37 0,0 0-12 16,0 0 6-16,0 0 8 0,0 0 10 0,0 0-6 16,0 0-5-16,0 0-7 0,48 145-6 0,-39-110-6 15,-1 4-4-15,1 3-9 0,-2 0-3 16,-3 2-4-16,3 1-5 0,-5 0 1 0,-1-2 1 15,-1-1-1-15,0-2-3 0,-1-1 0 0,-5-4-4 16,2-5 1-16,0-2-4 0,-1-5-3 0,2-4-7 16,1-4-11-16,0-5-14 0,2-5-28 0,-1-2-26 15,1-3-101-15,0-1-313 0,0-3-1026 0</inkml:trace>
  <inkml:trace contextRef="#ctx0" brushRef="#br0" timeOffset="91422.95">17759 10672 1247 0,'0'0'288'16,"0"0"-12"-16,0 0-54 0,0 0-59 0,0 0-50 15,0 0-20-15,0 0 6 0,0 0 1 16,0 0-16-16,0 0-14 0,0 0-7 0,20 145-7 16,-20-109-4-16,0 1-6 0,0 2-5 0,0 0-2 15,0 0-4-15,0 1 0 0,0-1-5 0,2-2-7 16,-2 0-10-16,1-3-8 0,3-1-5 15,-3-4-7-15,1-2-6 0,-1-2-10 0,2-5-13 16,1-3-17-16,-2-4-39 0,4-3-85 0,-2-5-249 16,-2-1-1149-16</inkml:trace>
  <inkml:trace contextRef="#ctx0" brushRef="#br0" timeOffset="91769.039">18325 10659 1561 0,'0'0'215'0,"0"0"9"0,0 0-24 0,0 0-43 16,0 0-51-16,0 0-27 0,0 0-13 16,0 0 8-16,0 0-3 0,0 0-14 0,0 0-6 15,0 0-12-15,0 0-3 0,0 0-9 0,-12 138-5 16,3-116 0-16,1 4-7 0,-1 0 2 15,3 2-3-15,-1 2-2 0,1-1-4 0,1 2 4 16,0-1 0-16,2 1 0 0,0-1 3 0,0 0-5 16,0-1-1-16,3-3-2 0,0-3-4 0,3 0 0 15,4-4-1-15,3-3 1 0,4-3 5 0,2-3 1 16,3-1 0-16,2-5-1 0,1-1 3 0,5-3-5 16,-3 0-3-16,3-5-3 0,-4-3-6 15,1-1-2-15,0-1-9 0,-4 0-9 0,-3-3-18 16,0 0-26-16,-4 0-46 0,-2-3-83 0,-3 6-273 15,-3 3-1090-15</inkml:trace>
  <inkml:trace contextRef="#ctx0" brushRef="#br0" timeOffset="91985.872">18023 10842 1401 0,'0'0'329'16,"0"0"-58"-16,0 0-59 0,0 0-27 0,0 0-39 16,0 0-28-16,0 0-25 0,145-24-23 0,-108 20-23 15,3 3-19-15,1 0-15 0,0 1-9 0,-1-2-5 16,-1 2-12-16,-3 0-7 0,-1 0-17 0,-2-2-21 16,-1 1-27-16,-4 1-60 0,-1-2-117 15,-10 1-263-15,-5 0-946 0</inkml:trace>
  <inkml:trace contextRef="#ctx0" brushRef="#br0" timeOffset="92384.065">18837 10791 931 0,'0'0'294'16,"0"0"1"-16,0 0-10 0,0 0-51 0,0 0-51 15,0 0-38-15,0 0-32 0,0 0-30 16,0 0-23-16,0 0-14 0,0 0-4 0,0 0-7 16,0 0-3-16,0 0-1 0,-96 109-2 0,94-89-3 15,2-1 2-15,0 1-3 0,0 1-3 0,2-2 0 16,0 2-3-16,-1 0 3 0,2 0-5 16,0-2-1-16,0 1-2 0,0-1 0 0,2 0-4 15,-1-3 1-15,4-2-4 0,0 0-3 0,1 0 0 16,4-3-1-16,0-2-1 0,2-3 2 0,1-2-2 15,2-1 0-15,0-3-2 0,2-3-1 0,-3-4 1 16,2-2 1-16,1-2-1 0,-5-4-1 0,0-2 5 16,-2-2-2-16,-1-2 2 0,-2-3 1 15,-4-2-3-15,-5-1-2 0,-1-3 0 0,-3-1-2 16,-5 1-3-16,-5-1-1 0,-2 5 0 0,0 1-1 16,-2 6-6-16,0 2-3 0,-2 6-11 15,1 4-13-15,-3 2-11 0,1 5-17 0,-3 0-29 16,-1 7-71-16,6-2-284 0,5 0-1077 0</inkml:trace>
  <inkml:trace contextRef="#ctx0" brushRef="#br0" timeOffset="93850.123">19609 10957 608 0,'0'0'100'0,"0"0"28"0,0 0 10 16,0 0 19-16,0 0 1 0,0 0-10 0,0 0-12 16,0 0-8-16,0 0-14 0,0 0-24 0,0 0-22 15,0 0-14-15,0 0-6 0,-29-18 2 16,19 28 4-16,0 3-1 0,1 0-5 0,1 2-3 15,-1 2-1-15,3 2-1 0,0-2-7 0,3 2 0 16,2-3-5-16,1 0-5 0,0-2-2 0,5 0 1 16,2-1-2-16,6-2 0 0,-2-3-1 0,3-2-4 15,2-1-2-15,-1-2-1 0,5-3-1 0,-2 0-1 16,1-3-1-16,1-4-3 0,1-2 1 16,-2-3-2-16,2-2 1 0,0-1 1 0,-2-3 3 15,1-1 0-15,-5-3 2 0,1-1-1 0,-5 0-6 16,-5-2 0-16,1 2-4 0,-7 0-1 15,0 1-7-15,-10 2 0 0,-1 2-4 0,-7 4-4 16,-1 2-1-16,-3 5-4 0,0 3-5 0,-3 2-2 16,1 2 0-16,0 2 0 0,2 3 1 0,3 4-1 15,1 0 0-15,1 0-7 0,6 1-7 16,2-1-10-16,6 0-21 0,0 1-44 0,3-1-70 16,3-1-156-16,2-3-119 0,0 0-910 0</inkml:trace>
  <inkml:trace contextRef="#ctx0" brushRef="#br0" timeOffset="94139.933">19854 10918 918 0,'0'0'203'0,"0"0"5"0,0 0 9 16,0 0-10-16,0 0-14 0,0 0-27 0,0 0-32 16,0 0-17-16,0 0-19 0,0 0-18 0,0 0-14 15,-21 129-8-15,27-107-7 0,-1 3-5 0,4 0-10 16,-4 1-5-16,0 1-10 0,0 4-5 0,0-1-2 15,-4 2-2-15,0 1 1 0,-1-1-1 16,0 2 2-16,-1-3-1 0,-5 0-3 0,-4 1-2 16,-5-4 4-16,-3 0 1 0,-4 0 5 0,-3-5 4 15,-3 1-1-15,-3-6 1 0,-2-1 3 0,1-4-1 16,1-4 0-16,1-2 0 0,2-5-5 16,2-2-6-16,5-2-7 0,0-7-9 0,6-3-2 15,0-4-10-15,5-3-13 0,0-2-22 0,8-2-32 16,2-4-57-16,0-2-114 0,6 8-303 0,-3 6-998 15</inkml:trace>
  <inkml:trace contextRef="#ctx0" brushRef="#br0" timeOffset="94521.781">20024 10908 1148 0,'0'0'366'0,"0"0"-46"0,0 0-85 16,0 0-55-16,0 0-73 0,0 0-42 0,0 0-12 15,0 0 1-15,0 0 13 0,0 0 2 0,0 0-6 16,0 0-5-16,0 0-3 0,7 77-5 16,3-65-7-16,3-1-9 0,0 1-8 0,2-3-6 15,0 1-8-15,0-4-3 0,0-1 0 0,-3-3-3 16,-1-2-1-16,3 0 1 0,-2-1-2 16,-1-5 0-16,1-2-1 0,0-3 0 0,2-2-3 15,-1-3-1-15,-3 1 2 0,0-2-4 0,-6-2-1 16,0-1-3-16,-4 1 2 0,0-2-1 0,-2 2-3 15,-6 1-1-15,-1 0-1 0,-4 4-1 16,-2 4 5-16,-3 3 0 0,0 4 0 0,-2 3 1 16,-1 2 4-16,-2 7 2 0,2 4-1 0,-1 2 4 15,2 4 0-15,0 4 4 0,4 3 0 0,3 1 3 16,1 2 2-16,4 2-1 0,5 0 3 16,3-1-3-16,0-1-2 0,5-2-2 0,7-2-4 15,4-3-2-15,4 0-7 0,4-4-4 0,2-2-5 16,3-4-14-16,-2-2-23 0,2-3-51 0,-2-4-121 15,-5-1-376-15,-8-2-958 0</inkml:trace>
  <inkml:trace contextRef="#ctx0" brushRef="#br0" timeOffset="94898.743">20519 10403 873 0,'0'0'172'16,"0"0"43"-16,0 0 9 0,0 0 18 0,0 0-38 0,0 0-70 15,0 0-56-15,0 0-35 0,0 0-10 16,0 0 18-16,0 0 20 0,0 0-3 0,0 0-5 15,0 0-3-15,10 123-6 0,-7-90 1 0,-1 2-7 16,-1 0 2-16,2 3-4 0,-1-2 1 16,1 5-1-16,-2-1-4 0,1 2-1 0,1-1-8 15,-2 0-4-15,-1 0-4 0,0-1-5 16,0-2-5-16,-1-3-3 0,-4 0-5 0,0-3-2 0,-1-2-1 16,-3-3-4-16,2 0 0 0,-1-4-2 15,1-1-3-15,-2-2-2 0,4-3-8 0,0-4-6 16,1-3-11-16,2-5-22 0,0-2-17 0,2-3-50 15,0-5-144-15,2-2-307 0,-1 2-963 0</inkml:trace>
  <inkml:trace contextRef="#ctx0" brushRef="#br0" timeOffset="95095.087">20320 10950 1427 0,'0'0'323'15,"0"0"-49"-15,0 0-27 0,0 0-51 0,0 0-60 16,0 0-45-16,0 0-29 0,0 0-19 16,0 0-14-16,0 0-17 0,128-23-8 0,-99 22-2 15,0-3-5-15,0 1-9 0,0 1-8 0,-7-1-23 16,1 2-25-16,-5 0-45 0,-2 1-80 0,-5 0-227 16,-5 0-1057-16</inkml:trace>
  <inkml:trace contextRef="#ctx0" brushRef="#br0" timeOffset="96230.529">21144 10936 679 0,'0'0'282'0,"0"0"-5"0,0 0 9 0,0 0-4 16,0 0-57-16,0 0-51 0,0 0-46 0,0 0-46 16,0 0-36-16,0 0-20 0,0 0-12 0,0 0-7 15,0 0 5-15,-53-28-4 0,38 34 0 0,0 1 2 16,-3 1-1-16,4 2 2 0,-4-2-2 15,4 2 0-15,0 0-5 0,3 1-3 0,1-2-2 16,2 3-1-16,2-1-2 0,0-1-3 0,4-2-3 16,2 0 2-16,0-1 0 0,0-3 5 15,5 2 2-15,1-1-1 0,4-1 1 0,0-1 0 16,1 3 0-16,3-2 0 0,-1-2 1 0,0 1-1 16,-1-1 1-16,1 1-2 0,2-1-3 0,-4 0 2 15,4 0-1-15,-1 2-1 0,-1-2 3 16,2 2-1-16,-1 2 3 0,-3-3 1 0,2 4 2 15,0 1-2-15,-3 0 0 0,-3 0 2 0,0 1-2 16,-5 0 5-16,-2 0 7 0,0 1 10 0,-6 0 10 16,-6 2 7-16,-2-3 3 0,-5 0-2 0,-2-2-2 15,-1-2-4-15,-4 1-7 0,-1-2-7 16,-3-1-7-16,0-3-8 0,0 0-8 0,0 0-18 16,1-3-30-16,1-5-65 0,6 2-221 0,10 0-1208 0</inkml:trace>
  <inkml:trace contextRef="#ctx0" brushRef="#br0" timeOffset="96957.862">21766 10661 1341 0,'0'0'112'16,"0"0"-10"-16,0 0-1 0,0 0 53 15,0 0-1-15,0 0-22 0,0 0-17 0,-1 122-11 16,-1-93-13-16,0 1-13 0,-4 3-11 0,3-1-7 16,0 1-3-16,-3-1-6 0,4-1-3 0,-4-1-9 15,4-3-8-15,-1 0-10 0,-3-4-9 0,4-1-5 16,-1-5-5-16,-2-4 1 0,2-2 0 16,-1-4 3-16,-1-4 10 0,3-3 8 0,-5 0 6 15,4-3-4-15,-3-6-10 0,2-5-12 0,-2-4-3 16,3-7 1-16,1-3 2 0,2-5-1 15,1-2 1-15,6-5 1 0,6-1-3 0,1-5 1 0,4 0-3 16,4 0 0-16,4 1 1 0,-2 4 1 16,-2 4 0-16,1 6 2 0,-3 5-5 0,-4 7 2 15,1 2 0-15,-4 8-8 0,-2 3-1 0,-1 3 0 16,-2 3-2-16,-2 3 1 0,0 6 7 16,1 4 4-16,-3 4 5 0,2 3 7 0,-3 4 0 15,3 4 1-15,-2 1 2 0,1 5 2 0,1-1 5 16,1 2-3-16,0 0 0 0,1 2 1 15,2-1-6-15,-1-2-3 0,2 0-2 0,-1-1-6 16,-1-3-2-16,1-1-1 0,-3-4-6 0,-3-1-2 16,-1-2-6-16,-3-4-6 0,0 0-5 0,-4-2-17 15,-4-4-24-15,-3 0-37 0,-1-4-76 16,-6-2-201-16,6-4-222 0,4 0-914 0</inkml:trace>
  <inkml:trace contextRef="#ctx0" brushRef="#br0" timeOffset="97158.582">21599 10983 1030 0,'0'0'297'16,"0"0"-15"-16,0 0-35 0,0 0-26 0,0 0-48 16,0 0-45-16,0 0-25 0,118-24-19 15,-81 19-15-15,5 1-21 0,3-2-13 0,-1 1-19 16,-1 1-16-16,1-2-21 0,-4 3-27 0,-4 0-39 15,-2 2-68-15,-5-1-169 0,-5 1-211 16,-11 1-910-16</inkml:trace>
  <inkml:trace contextRef="#ctx0" brushRef="#br0" timeOffset="97828.273">22688 10495 946 0,'0'0'295'0,"0"0"10"16,0 0-21-16,0 0-44 0,0 0-68 15,0 0-47-15,0 0-32 0,0 0-27 0,0 0-13 16,0 0-11-16,0 0-5 0,0 0-5 0,0 0-4 15,0 0-1-15,-89-17-4 0,73 21-6 0,-3 1-4 16,-3 1-1-16,-4 0 0 0,2 0 3 16,-3 3 1-16,5-1-4 0,-5 2-2 0,6 0 0 15,1 2-5-15,3 1 1 0,0-1-1 0,2 0-1 16,0 2-2-16,5-1-2 0,2-2-3 16,4 1 1-16,1-3-2 0,3 2 1 0,0-1 2 15,0-3 0-15,6 2 0 0,1 0 7 0,1-2 3 16,0 1-3-16,1-1 1 0,0 1 2 0,2-1-2 15,-2 0-1-15,0 0 6 0,0 1-5 16,1-1-2-16,-2 2 1 0,-3-2-4 0,2 2 2 16,-4 1-3-16,4 0 3 0,-5 1 2 0,-1 0 1 15,1 2 3-15,1 0 3 0,-2 1-1 0,-1 2 0 16,0 0 0-16,0 2 2 0,0-1-1 0,-1 2-1 16,-4 1 0-16,3-1-1 0,-4 2-3 15,3 0 5-15,-1 1 1 0,-2 0-5 0,3-2 3 16,-3 2-3-16,4-1 0 0,0 0-1 0,1-2 0 15,-2 1-1-15,3-3 0 0,0 0 0 0,0-1-1 16,0-4 0-16,4-2-2 0,-3-2 1 16,1-3-3-16,-2-3 3 0,1-1 8 0,0-1 9 15,3 0 3-15,-1-1 1 0,4-6-10 0,0-1-6 16,3-2-5-16,4 0-2 0,0-2 1 0,2 1-3 16,0 0 2-16,2 1-1 0,1 2 3 15,1-1 0-15,-2 3 2 0,1 1 2 0,-2 2 2 16,2 1 1-16,0 2-3 0,-5 0-3 0,4 0 2 15,-6 0-5-15,4 0 3 0,-5 0-3 0,0 0-3 16,-1 0 1-16,-1 0-4 0,-1 0-6 16,-3 0-5-16,3 0-9 0,-4 0-16 0,3 0-15 15,-4 0-33-15,3 0-62 0,-2 0-88 0,2-1-245 16,-3 1-1124-16</inkml:trace>
  <inkml:trace contextRef="#ctx0" brushRef="#br0" timeOffset="98421.075">23081 10640 857 0,'0'0'249'15,"0"0"-6"-15,0 0-26 0,0 0-27 0,0 0-27 16,0 0-17-16,0 0-21 0,0 0-17 0,0 0-23 15,0 0-20-15,-129-86-13 0,116 86-9 0,-3 0-6 16,4 4 0-16,2 2-1 0,0 2-2 16,0 2-4-16,5-1-2 0,-2 3-8 0,-1-2 1 15,4 3-2-15,-2-2-7 0,4 2 4 0,-1 1-5 16,0 1 0-16,3 0-2 0,0 1-1 0,0 0-1 16,5 0 1-16,-2-2-1 0,5 1 0 15,1-1 0-15,0 0 1 0,2 0 4 0,1-1-1 16,-1 0-1-16,4 0 0 0,-2 0-2 0,-2 1-4 15,1 1 3-15,-2-1-2 0,0 0 1 0,1 1 0 16,-2-1 2-16,-1 0-1 0,0 1 3 0,-2-1 0 16,1-1 1-16,-4 0 1 0,-1 0-3 0,1-2 5 15,-3 0 0-15,0-1 4 0,-4 0 3 16,-1-2 3-16,-3 0 1 0,-4-2-1 0,0 1-1 16,-5-3-5-16,0 1-2 0,2-1-4 0,-1-3-3 15,2-1 2-15,2 0-5 0,-2-4 2 16,7-3-1-16,-2-3-6 0,3 0 2 0,1-5-4 15,1-2 0-15,4-2-4 0,3-2-1 0,3 0-3 16,5-1 0-16,6 0 6 0,-3-1-2 0,5 3 2 16,1 2-1-16,-2 0 1 0,-1 1 4 15,-1 2 0-15,-4 0 2 0,3 1 0 0,-4-2-3 16,-3 1 2-16,-3 0 0 0,0 1-1 0,-4 0 0 16,-1 0 1-16,0 0-1 0,-5 3-5 0,1-1 2 15,-4 2-3-15,-1 2 0 0,-1 2-7 16,-1 1-1-16,-1 4-6 0,-5 1-3 0,4 0-3 15,-5 3-13-15,4 2-25 0,-4 3-35 0,4-1-45 16,-2 1-105-16,6 0-215 0,1-1-120 0,5-3-903 0</inkml:trace>
  <inkml:trace contextRef="#ctx0" brushRef="#br0" timeOffset="99186.82">23166 10388 883 0,'0'0'283'0,"0"0"11"0,0 0-30 0,0 0-66 15,0 0-58-15,0 0-42 0,0 0-21 0,0 0-16 16,0 0-19-16,0 0-13 0,0 0-6 0,0 0-5 16,128-17-1-16,-112 17-2 0,2-2 1 0,1 2-5 15,-2 0 0-15,-3 0 0 0,-2 0 2 0,2 0-4 16,-4 0 3-16,-2 0-1 0,0 2 2 16,0 0 2-16,-5 0 0 0,3 0-4 0,-4-1-4 15,-1 1-3-15,2 0 0 0,0 2-2 0,-1 0 1 16,0 1 3-16,-2 1-2 0,2 1 0 15,2-2-3-15,-3 2 3 0,1 0 3 0,-1-1 2 16,1 3 7-16,2-1 1 0,-1 0 2 0,-1 1 7 16,4-1 5-16,-2 2 1 0,-2-1 1 0,4 0-2 15,-4 2-7-15,3-1-6 0,-2 2-1 16,-1 1-3-16,4 2 0 0,-3 0-3 0,-2 0-3 16,1 1-1-16,3 0-3 0,-3 1 3 0,-1 2 1 15,1 0-1-15,3 0 0 0,-2-1 4 16,3 3 0-16,-2-2 1 0,-1 0-1 0,2 1 2 15,-2-1-6-15,3 2 0 0,-3 0-2 0,-1 0-3 16,4 3 1-16,-4-1 1 0,-1 2 0 0,1 1-3 16,1-2-3-16,-3 4 2 0,0 0-1 15,0 0-1-15,-5-3 1 0,3 1-1 0,-4-2 3 16,4-2 0-16,1 0 5 0,1-3-2 0,-2-1 1 16,1-3 2-16,0-2 0 0,-2 0-2 0,2-1-2 15,0-3-1-15,1-1-1 0,-2-2-1 0,1-1 0 16,-1-1 0-16,-2-3 1 0,3 2-1 0,0-3 1 15,0 2 1-15,0-2 0 0,1 0 7 16,-1 0 5-16,1 0 3 0,-1 0 6 0,1 0-1 16,-5 0-2-16,4-2-7 0,-1 0-4 0,-4 0-5 15,3 0 0-15,-4 0-2 0,3-1 2 16,-5 2-1-16,2 0 1 0,2 0 1 0,-2-1-2 16,4 2 2-16,-4-1 0 0,5-1 6 0,-1 0 3 15,-1 0 2-15,2-1-2 0,1 0-2 0,-2 0-5 16,-2 1-4-16,2-1-3 0,-5 0-2 15,3 0-1-15,-2-1 0 0,-1 2 1 0,-2-1-5 16,4 0-5-16,-2 0-4 0,0 0-9 0,0 1-14 16,4-1-28-16,2 0-81 0,-1 1-463 0,2 1-1036 15</inkml:trace>
  <inkml:trace contextRef="#ctx0" brushRef="#br0" timeOffset="104720.186">2503 12512 102 0,'0'0'79'0,"0"0"-56"0,0 0 11 15,0 0 18-15,0 0 20 0,0 0 22 0,0 0 21 16,0 0 25-16,0 0 17 0,0 0 10 15,0 0 2-15,0 0-11 0,-9-41-10 0,6 38-16 16,-1 0-18-16,0 1-18 0,-2 1-22 0,0 1-20 16,-3 0-13-16,-1 3-13 0,-3 1-7 0,0 3-3 15,-2 2-1-15,0 0-1 0,-1 4 1 0,-2 0 4 16,1 2 2-16,1 0 2 0,-4 6 3 0,1-1 3 16,0 2-2-16,2 1 1 0,2 0-5 15,0 1-5-15,5 0-5 0,4-3 0 0,1 2-4 16,2 1-1-16,3-3-3 0,6 0 0 15,1-1-5-15,3 0 1 0,4-2 0 0,-1-4 1 0,6-2 2 16,0-4 2-16,3-1 1 0,0-4 0 16,5-1-1-16,-3-2 4 0,5 0 1 0,-1-7-2 15,1-4 0-15,-1-2-1 0,0-2 0 0,-1-3 1 16,-4-2 4-16,-3-2-5 0,0 1 1 16,-5-5 0-16,1 1-4 0,-6-4 4 0,1 1-3 15,-7-4 0-15,-1 0 0 0,-3 1-4 0,-4 2-1 16,-6-1 1-16,-3 3-3 0,-2 1 2 0,-3 5-2 15,-3 2-3-15,-3 6-4 0,0 3-2 16,-5 8-6-16,0 2-10 0,-1 4-4 0,-1 8-6 16,-1 3-2-16,3 2 1 0,0 3-1 0,3 1-3 15,3-1-4-15,5 1-7 0,2-2-19 0,5 3-32 16,6-4-54-16,2-1-94 0,3 0-168 16,0-5-346-16,0-6 202 0</inkml:trace>
  <inkml:trace contextRef="#ctx0" brushRef="#br0" timeOffset="104956.77">2605 12482 1046 0,'0'0'196'0,"0"0"-41"16,0 0-44-16,0 0 3 0,0 0 12 15,0 0 11-15,0 0-12 0,0 0-18 0,0 0-18 16,0 0-20-16,11 139-15 0,-3-110-13 0,2 1-7 15,-1-2-6-15,0 1-10 0,-1 1-3 16,2-1-5-16,-3 0-8 0,3-1 1 0,0-3-5 16,-2-2-4-16,-2-3-5 0,1-4-7 0,2 0-20 15,-4-5-23-15,1-3-37 0,2-3-76 0,-5-3-224 16,2 0-1028-16</inkml:trace>
  <inkml:trace contextRef="#ctx0" brushRef="#br0" timeOffset="105298.397">2885 12533 909 0,'0'0'232'0,"0"0"-5"15,0 0-10-15,0 0-23 0,0 0-44 0,0 0-24 16,0 0-18-16,0 0-15 0,0 0-9 0,-74 124-16 16,74-101-11-16,0 1-4 0,4 0-5 0,1-1-3 15,5 1-9-15,-1-4-7 0,3 2-8 16,4-3-6-16,0-1-4 0,0-3-1 0,2-1-4 15,-1-3-3-15,1-2-1 0,3-3-1 0,-2-3-3 16,2-1 3-16,-2-2-1 0,2 0 0 16,-3-5 2-16,-3-4 0 0,0-3 3 0,-2-3 1 15,-3-3 1-15,0-4 3 0,-2 1-1 0,-4-3-1 16,-2-2 1-16,-2-1-2 0,0-1-1 0,-4 0-2 16,-6-1-1-16,-6-1-6 0,-1 4 0 15,-5 3-5-15,-5 2-6 0,-2 6-1 0,0 5-7 16,-1 4 1-16,-1 6-2 0,1 1-2 0,4 8 0 15,0 3-3-15,5 2-6 0,0 3-13 0,5 0-20 16,1 1-39-16,6 2-69 0,2-2-204 16,3-4-171-16,3-6-727 0</inkml:trace>
  <inkml:trace contextRef="#ctx0" brushRef="#br0" timeOffset="105593.87">2980 12121 1082 0,'0'0'141'0,"0"0"26"0,0 0-3 0,0 0-31 16,0 0-53-16,0 0-23 0,0 0 7 0,0 0 24 16,0 0 15-16,0 0-11 0,0 0-8 15,0 0-13-15,42 137-2 0,-24-109-1 0,-3 2-1 16,3 0-2-16,0 2-13 0,1 1-10 0,-5-1-15 15,3 1-9-15,-5-2-4 0,0 1-4 0,-3 1-2 16,-2-1-6-16,-3 1-2 0,3-1-2 0,-4-1-4 16,-2-1 3-16,2-1-3 0,0-1-3 15,-2-3-2-15,1-2-7 0,0-4-8 0,0-5-16 16,2-4-19-16,-2-6-28 0,6-3-65 0,-5-1-204 16,0 0-863-16</inkml:trace>
  <inkml:trace contextRef="#ctx0" brushRef="#br0" timeOffset="105962.224">3376 12565 461 0,'0'0'195'0,"0"0"36"0,0 0 19 0,0 0 21 0,0 0-41 15,0 0-48-15,0 0-33 0,0 0-30 16,0 0-23-16,0 0-19 0,-39 120-14 0,42-104-9 15,3 1-6-15,0 1-5 0,2 0-3 0,0-1-5 16,2-1-5-16,0 0-3 0,2-1-4 16,0-2-2-16,1 0 3 0,0-2-1 0,0-3-1 15,-1-2-1-15,3 0-5 0,-2-3-3 0,0-2 0 16,0-1 0-16,1 0 2 0,-1-3-3 16,1-4 0-16,-1-3-5 0,-1-1-2 0,1-4-2 15,0-3-1-15,-1-1 0 0,-2-2-4 0,-1 0-1 16,-3-3 3-16,-1 2-4 0,-2 2 3 0,-3 0 1 15,-2 1-3-15,-8 0 5 0,0 1-4 0,-2 3 0 16,-5 1-1-16,-2 3-1 0,-1 2 0 16,0 4-4-16,-1 2-3 0,2 2-9 0,1 1-8 15,0 1-11-15,-1 6-13 0,5 0-18 0,0 2-43 16,2-1-93-16,4 0-271 0,4-4-1009 0</inkml:trace>
  <inkml:trace contextRef="#ctx0" brushRef="#br0" timeOffset="106266.843">3500 12111 916 0,'0'0'208'15,"0"0"-3"-15,0 0-5 0,0 0-12 0,0 0-60 16,0 0-59-16,0 0-23 0,0 0 0 0,0 0 10 15,0 0 4-15,0 0-10 0,0 0-4 16,0 0-1-16,33 105 1 0,-24-78 7 0,1 1 0 0,1 2 3 16,0 4 2-16,0 0 3 0,3 1 0 15,-2 0 0-15,-1 1-1 0,1 0-8 0,-2 0-13 16,0 0-2-16,-4 0-8 0,-1-1-8 0,-1-1 1 16,-2-2-13-16,-1-2-3 0,-1 0-5 0,0-2-3 15,0-3-1-15,0-2-6 0,0-4-7 16,-1-3-16-16,0-3-30 0,1-5-71 0,0-3-317 15,0-4-1141-15</inkml:trace>
  <inkml:trace contextRef="#ctx0" brushRef="#br0" timeOffset="107356.971">4596 12357 1517 0,'0'0'55'0,"0"0"-7"0,0 0 28 16,0 0 58-16,0 0 15 0,0 0-13 16,0 0-37-16,0 0-46 0,0 0-9 0,0 0-7 15,0 0-4-15,0 0-3 0,-132 50 0 0,106-38 2 16,0 4-1-16,-1-1-1 0,-1 0-8 0,5 1-7 15,-2 0-6-15,2-1-7 0,7-1 0 16,0-1-1-16,6 1-2 0,2-2-3 0,4 2-5 16,1-2 0-16,3 0-2 0,0-3-2 0,9 0 5 15,2-2 1-15,4-2 7 0,5-2 2 16,3-2 1-16,2-1-2 0,0 0-1 0,4 0 5 16,0 0-2-16,1-2 3 0,-1 0-1 0,1-1 3 15,-1-1 2-15,-2 0 3 0,-1 2 1 0,-3 1-1 16,-4 1-2-16,-2 0-4 0,-2 3-3 15,-3 6-2-15,-3 3 2 0,-3 0 5 0,-3 5 5 16,-3 2 6-16,-7 3 6 0,-6 2 4 0,-8 2 0 16,-4 2 0-16,-5 1-5 0,-5-3 1 0,0-1 4 15,-1-5-7-15,4-2 1 0,-1-4-9 16,3-4-9-16,2-2-5 0,3-5-11 0,0-3-17 16,4-1-36-16,6-11-75 0,3 3-265 0,5 1-1173 0</inkml:trace>
  <inkml:trace contextRef="#ctx0" brushRef="#br0" timeOffset="107613.902">4324 12177 2295 0,'0'0'73'16,"0"0"-46"-16,0 0-18 0,0 0-1 0,0 0 19 15,0 0 29-15,0 0 12 0,0 0-4 0,0 0-20 16,33 124-21-16,-25-89-3 0,-2 2 4 0,0 4 1 15,1 3 4-15,-4 2-1 0,3 0 0 16,-3 3-4-16,1 2-2 0,-3 2-4 0,-1-2-7 16,0-2-1-16,0-2-2 0,0-4-4 0,0-5-3 15,0-3-3-15,0-5-5 0,0-4-5 0,0-5-9 16,2-5-12-16,0-4-13 0,-1-4-19 0,1-5-26 16,-2-3-17-16,2-3-86 0,-2-10-229 15,0 3-142-15,0 2-814 0</inkml:trace>
  <inkml:trace contextRef="#ctx0" brushRef="#br0" timeOffset="107851.124">4428 12281 1488 0,'0'0'268'0,"0"0"-60"16,0 0-55-16,0 0-43 0,0 0-46 0,0 0-14 15,0 0 7-15,0 0 18 0,0 0-1 0,0 0-9 16,0 0-2-16,0 0 2 0,75 133-2 0,-69-100-7 15,3 2-14-15,-3 0-8 0,-1 0-4 16,3 2-1-16,-1 1 3 0,-2 0-11 0,3 0-7 16,-2 0-3-16,0-1-7 0,3-1-1 0,-3-1-5 15,0-3-4-15,2-4-10 0,0-4-9 16,0-4-11-16,0-4-14 0,1-3-23 0,1-5-54 16,1-3-132-16,-1-4-357 0,-2-1-933 0</inkml:trace>
  <inkml:trace contextRef="#ctx0" brushRef="#br0" timeOffset="108173.015">5001 12271 1772 0,'0'0'145'0,"0"0"-72"0,0 0-13 16,0 0-7-16,0 0-10 0,0 0 5 0,0 0 8 15,0 0 12-15,0 0 4 0,0 0-15 16,0 0-11-16,0 0-11 0,0 0-4 0,-20 139-3 16,15-116-5-16,0 4-6 0,0-1-1 0,0 2-1 15,0 1-4-15,3 1 0 0,-3-2-5 0,2 4-4 16,2-3-2-16,1-2 0 0,0 2-2 16,1-3 2-16,6 2 0 0,-3-2-3 0,4-1 3 15,3 0 1-15,-1-4-1 0,4-4 6 0,1-3-2 16,2-3 4-16,2-6 4 0,2-3-1 0,0-2-3 15,1-1-1-15,-1-8-9 0,-4-3-14 0,0-3-30 16,0-2-48-16,-4-1-84 0,-3 3-232 0,-2 5-1065 16</inkml:trace>
  <inkml:trace contextRef="#ctx0" brushRef="#br0" timeOffset="108415.514">4619 12353 1003 0,'0'0'248'0,"0"0"-27"15,0 0-47-15,0 0 28 0,0 0 9 0,0 0-8 16,0 0-8-16,0 0-42 0,0 0-42 16,124 2-27-16,-84-7-21 0,4-2-13 0,1-1-14 15,0-1-10-15,2-3-10 0,-1 2-5 0,-3 0-11 16,0 1-4-16,-3 0-5 0,-7 1-11 0,-1 1-7 15,-3 1-18-15,-1 1-30 0,-6 1-47 0,-1 2-92 16,-1 1-208-16,-8 1-166 0,-4 0-890 0</inkml:trace>
  <inkml:trace contextRef="#ctx0" brushRef="#br0" timeOffset="108843.207">5503 12297 225 0,'0'0'93'0,"0"0"-69"0,0 0 19 15,0 0 22-15,0 0 24 0,0 0 20 0,0 0 5 16,0 0 13-16,0 0 13 0,0 0 9 0,0 0 11 16,0 0 0-16,0 0-5 0,-22 40-9 15,19-33-15-15,2-1-14 0,-1 2-16 0,1 2-17 16,1-1-10-16,-1 3-13 0,1-1-11 0,0 2-3 15,-1 1-7-15,1 2-3 0,0 1 0 0,-1 0-7 16,-1 3-2-16,1 1-3 0,1 1-2 16,-3 3-1-16,3-1-6 0,0 1-5 0,0 1-7 15,0-1-1-15,0-1-1 0,4-2-1 0,0 0 0 16,4-2 0-16,-1-5-2 0,4 0 3 0,3-2-1 16,-3-4 3-16,4-2 5 0,-1-5 2 0,5-2 2 15,-4 0-2-15,4-10-2 0,1-1-1 0,-1-4-6 16,0-1 1-16,-5-3 0 0,2-1-1 15,-5 0 4-15,-1-2 0 0,-6-2 0 0,0-2 1 16,-4-2 0-16,-1 0-2 0,-6 0-3 0,-6 2-2 16,-3 0-6-16,-3 3 3 0,-3 5-3 15,2 3-7-15,-5 3-2 0,-1 6-15 0,2 1-20 16,-1 5-26-16,2 0-50 0,2 7-136 0,4 0-318 16,7-2-914-16</inkml:trace>
  <inkml:trace contextRef="#ctx0" brushRef="#br0" timeOffset="109657.77">6194 12898 1228 0,'0'0'121'0,"0"0"-42"0,0 0 19 15,0 0 46-15,0 0 10 0,0 0-28 16,0 0-21-16,0 0-22 0,0 0-15 0,0 0-8 16,10 128-11-16,-16-108 1 0,0 0-6 0,-3-1-5 15,-1 0-3-15,0 0-8 0,1-2-14 0,0 0-2 16,1-5-7-16,2 1-8 0,0-1-11 15,4-3-24-15,1-3-42 0,1-1-75 0,0-2-213 16,0-2-1093-16</inkml:trace>
  <inkml:trace contextRef="#ctx0" brushRef="#br0" timeOffset="110139.097">7077 12477 1556 0,'0'0'181'16,"0"0"-26"-16,0 0-21 0,0 0-21 16,0 0-28-16,0 0-17 0,0 0-3 0,-135 10-13 15,108-2-11-15,-1 2-7 0,0 0-5 0,1 2 0 16,-1 0-4-16,-1 1-2 0,4 0-2 15,-2 3-5-15,6-2-4 0,1 2-7 0,2 0-2 16,5 0-5-16,3-4-3 0,1 1-1 0,7 0-6 16,1-4-3-16,1 1-1 0,2-5 5 0,8-1 6 15,3-1 7-15,5-2 2 0,1-1 0 16,3 0-2-16,3 0-1 0,1 0-1 0,2 0 1 16,-2-2 1-16,1 0 0 0,2 1-1 0,-1 0 0 15,0 1-2-15,-1 0 0 0,1 0 1 0,-4 4 0 16,-3 0 2-16,1 2-3 0,-5 1-1 0,-1 1 1 15,-4 2-1-15,0 3 2 0,-5 0 1 16,-3 2 4-16,-1 2 0 0,-3 0 3 0,-2 2 5 16,-6 2 5-16,-7-2 5 0,-3 2 3 0,-5 0 5 15,-5-2 5-15,-2-1 3 0,-3 0 0 0,1-4-2 16,0-1-5-16,-1-3-8 0,5-1-5 16,0-5-7-16,0-1-8 0,6-3-4 0,-1 0-5 15,3-5-7-15,2-3-12 0,2-1-20 0,4-1-36 16,1-2-55-16,7-1-167 0,-1 3-312 15,3 3-909-15</inkml:trace>
  <inkml:trace contextRef="#ctx0" brushRef="#br0" timeOffset="110433.119">6663 12390 1421 0,'0'0'123'0,"0"0"0"0,0 0-16 16,0 0 14-16,0 0-8 0,0 0-14 0,0 0-6 15,0 0-4-15,0 0-10 0,0 0-12 0,0 0-4 16,0 0-7-16,91 128-1 0,-79-99-2 0,-2 4-3 16,2 1-3-16,0 2-2 0,-4 2-1 15,-1 1-3-15,2-1-8 0,-4 1-5 0,-1 0-6 16,-3-2-5-16,1-3-3 0,-1-2-8 0,-1-2-6 15,2-5-8-15,1-1-7 0,-1-3-8 0,-1-6-11 16,1-3-15-16,0-3-24 0,2-5-27 16,-3-3-53-16,-1-1-153 0,1-3-278 0,-1 0-910 0</inkml:trace>
  <inkml:trace contextRef="#ctx0" brushRef="#br0" timeOffset="110674.252">6863 12369 1044 0,'0'0'308'0,"0"0"-19"16,0 0-53-16,0 0-64 0,0 0-63 0,0 0-24 15,0 0 0-15,0 0 13 0,0 0-11 0,0 0-12 16,0 0-7-16,22 118-1 0,-14-85 2 16,-3 2-3-16,2 1-2 0,4 4-10 0,-2 0-6 15,0-2-7-15,1 3-4 0,1-1-5 0,-2 0-5 16,-1-2-5-16,-2-5-8 0,1-4-5 0,-3-1-7 15,3-4-4-15,-4-2-7 0,5-2-9 16,-1-3-14-16,-2-2-22 0,3-5-43 0,3 0-120 16,-4-5-457-16,-4-2-938 0</inkml:trace>
  <inkml:trace contextRef="#ctx0" brushRef="#br0" timeOffset="111149.639">7565 12446 1405 0,'0'0'212'0,"0"0"-40"0,0 0 5 16,0 0-40-16,0 0-29 0,0 0-19 0,0 0-21 15,-120 8-21-15,99 0-14 0,0 1-9 16,1 1-6-16,-2 3-6 0,1 0-5 0,2 2-3 0,-1 2-5 16,5 1 1-16,1 0-5 0,4-3-2 15,5 0-4-15,-1-1-3 0,5-2 2 0,1 0 3 16,2-3 4-16,7-1 7 0,0 1 4 0,2-2-1 16,6-1 2-16,-2 0 2 0,4-3-1 0,3 0 2 15,3 1 3-15,-2-2-5 0,4-1-2 16,-1 2-1-16,3 0-1 0,1 1 5 0,0-1-1 15,-2 1 1-15,-3 3-2 0,2-2-4 0,-4 4 0 16,-2 0 0-16,-1 1 1 0,-3 1 2 16,-4 2 3-16,-3 3 2 0,-3 0 2 0,-4 0 10 15,-3 2 8-15,-1-2 7 0,-8 1 8 0,-6 0-1 16,-4-1 3-16,-6-1 2 0,2-1 3 0,-5 1-6 16,4-4-6-16,-4 2-9 0,4-6-11 15,-1-1-7-15,3-3-7 0,3-3-7 0,3 0-5 16,0-3-12-16,4-5-20 0,2 0-35 0,1-5-65 15,6-3-163-15,-2 5-357 0,4 2-911 0</inkml:trace>
  <inkml:trace contextRef="#ctx0" brushRef="#br0" timeOffset="111588.783">7917 12433 1671 0,'0'0'263'16,"0"0"-46"-16,0 0-18 0,0 0-24 0,0 0-29 16,0 0-25-16,0 0-23 0,0 0-23 15,0 0-24-15,0 0-15 0,0 0-5 0,0 0-4 16,0 0-1-16,0 0 0 0,133-57 1 0,-110 56-1 16,-2-1-7-16,-1 2-2 0,0 0-6 15,-3 0-7-15,-4 2-3 0,-2 1 1 0,-1 4-5 16,-3 0 3-16,-3 4 0 0,-3 0-3 0,-1 2-2 15,0 4 4-15,-1 1 0 0,-7 2 1 0,2 5 2 16,-5-2-2-16,1 5 1 0,-3-1-2 0,0 2 1 16,2 1 2-16,-3 1 0 0,-1-2-1 15,0 2 3-15,-1 1-1 0,-3-1-2 0,3-2 3 16,-2-1-2-16,0-4-2 0,4-2-1 0,0-1 0 16,3-6-3-16,5-1 2 0,0-3-1 0,5-5 1 15,1-3 0-15,0-1 2 0,0 0 0 16,6-1 3-16,0-1 2 0,6 0 3 0,5 0 3 15,2-1 2-15,2-5 3 0,3 3 1 0,4-2 1 16,0 0-1-16,1-1-1 0,-2 2-1 16,2 1-1-16,-1 1-6 0,-7 1-2 0,1 0-7 0,-3 1-5 15,-3 0-6-15,-3-2-13 0,-3 2-18 16,-1-1-39-16,0-2-124 0,-5 3-533 0,-1-3-936 0</inkml:trace>
  <inkml:trace contextRef="#ctx0" brushRef="#br0" timeOffset="113564.554">8660 12998 478 0,'0'0'184'0,"0"0"22"0,0 0 39 15,0 0 18-15,0 0-37 0,0 0-55 0,0 0-37 16,0 0-27-16,0 0-12 0,0 0-14 0,0 0-6 16,0 0-5-16,54 45-3 0,-52-38-1 15,-2 1-4-15,0 3 3 0,0 1-3 0,-3 2-1 16,-5 3-4-16,-1 1-10 0,2 1-6 0,-3-2-10 15,1-1-7-15,-1 1-3 0,2-4-12 0,1-1-2 16,3-2-10-16,-2 0-8 0,3-2-19 16,3-1-35-16,0-1-47 0,0-2-144 0,0-1-370 15,0-2-910-15</inkml:trace>
  <inkml:trace contextRef="#ctx0" brushRef="#br0" timeOffset="114265.42">9618 12429 673 0,'0'0'277'0,"0"0"76"0,0 0 9 15,0 0-20-15,0 0-73 0,0 0-65 0,0 0-41 16,0 0-30-16,0 0-26 0,0 0-27 0,0 0-17 16,0 0-20-16,0 0-15 0,36-57-14 0,-51 57-9 15,-5 5 0-15,-1 3-3 0,-9 4-2 16,-1 1 1-16,-2 0 1 0,-5 1-3 0,3 2 1 15,-3-1-3-15,1 1 0 0,2 0 3 0,-2 1 2 16,6-3 0-16,1 1 0 0,8-1-3 0,1-2 0 16,6-1-5-16,3 0-2 0,8-2-3 15,2 0-3-15,2-1-3 0,0-1 0 0,6-1 2 16,8-3 7-16,0 0 6 0,6-3 2 0,0 0 0 16,2 0 0-16,3 0 0 0,-2-4-1 15,-2 0 3-15,1 3 0 0,2-3-2 0,1 0 3 16,-3 3-3-16,4 0 2 0,-1 1 0 0,-1 0-1 15,1 0 2-15,-4 7-3 0,0 1 1 0,-3 1 2 16,-5 2-4-16,-2 2 3 0,-1 4 0 0,-4 1 0 16,-5 1 1-16,-1 5-1 0,-8-1 3 15,-5 2-3-15,-5-1 2 0,-5 1 3 0,-6-2 0 16,-3-2 2-16,-4-1 1 0,1-2-1 0,-4-3-1 16,0-1-1-16,5-5 3 0,-2-3-5 0,4-4-2 15,3-2-2-15,4-2-9 0,3-5-11 0,4-4-29 16,1-4-69-16,6-2-169 0,5 2-386 15,2 5-922-15</inkml:trace>
  <inkml:trace contextRef="#ctx0" brushRef="#br0" timeOffset="114528.051">9185 12196 1762 0,'0'0'228'16,"0"0"-17"-16,0 0-32 0,0 0-27 0,0 0-47 15,0 0-21-15,0 0-9 0,0 0-13 0,0 0-10 16,0 0-10-16,0 0-6 0,126 121-2 0,-114-89-2 16,-2 1-6-16,0 3-4 0,-1 1 0 15,-1 2-3-15,-4 2 3 0,2 2-1 0,-4 0-1 16,-2 1-1-16,0 0-4 0,0 0 0 0,-4-2-4 16,0-1 0-16,-4-2-2 0,4-3-8 15,-5-3-4-15,6-1-2 0,-3-5-8 0,5-4-2 16,1-3-8-16,0-3-12 0,0-5-18 0,2-5-22 15,5-5-62-15,-1-2-128 0,0-2-379 0,-2-1-943 0</inkml:trace>
  <inkml:trace contextRef="#ctx0" brushRef="#br0" timeOffset="114772.795">9351 12285 1590 0,'0'0'189'15,"0"0"-21"-15,0 0-12 0,0 0-12 0,0 0-19 16,0 0-15-16,0 0-16 0,0 0-7 0,0 0-10 16,0 0-6-16,63 129-5 0,-56-94-5 15,-3 0 0-15,2 4-4 0,-2 1-7 0,3 4-2 16,-3 1-2-16,2 1-3 0,-2-1-2 0,4 1-4 16,-3-2-4-16,2-2-10 0,1-6-5 0,-4-1-9 15,4-4-6-15,-1-4-5 0,-3-4-2 16,3-4-9-16,-1-1-16 0,0-5-23 0,3-3-34 15,-3-3-92-15,0-2-242 0,-3-4-1229 0</inkml:trace>
  <inkml:trace contextRef="#ctx0" brushRef="#br0" timeOffset="115198.239">10065 12251 1331 0,'0'0'306'0,"0"0"-37"15,0 0-1-15,0 0-55 0,0 0-55 0,0 0-49 16,0 0-40-16,0 0-25 0,0 0-9 15,0 0-2-15,0 0 2 0,0 0 8 0,0 0-8 16,0 0-7-16,3 65-3 0,-12-44-6 0,1 1-4 16,-2 3-2-16,1 1-2 0,-1 0-5 0,1 0 1 15,0 2 1-15,0 0-1 0,3 0 3 0,0 2-4 16,0-1-1-16,3 1-2 0,1-3 0 16,2 0-1-16,0-3-1 0,2-2-1 0,6-2-3 15,1-4 5-15,4-4 1 0,1 0 1 0,3-2 3 16,1-1-1-16,1-5 1 0,2-1-1 0,-1-1-4 15,1-2 1-15,0 0-2 0,-1-1 1 16,-1-4-2-16,-2-1-3 0,0-1-4 0,-1-1-8 16,-2-1-11-16,0 0-22 0,-3-2-39 0,-2 0-64 15,-2-1-154-15,0 3-319 0,-4 2-925 0</inkml:trace>
  <inkml:trace contextRef="#ctx0" brushRef="#br0" timeOffset="115440.986">9680 12468 931 0,'0'0'259'0,"0"0"-33"16,0 0-33-16,0 0 4 0,0 0-11 15,0 0-23-15,0 0-31 0,0 0-23 0,0 0-21 16,143-91-20-16,-108 82-8 0,2-1-1 0,3 2-2 15,5-1-8-15,-3 1-10 0,1 1-11 16,-2-1-18-16,-1 1-5 0,-1 0-9 0,-5 1-10 16,-2 0-16-16,-4 1-39 0,-6 2-62 0,-4 0-132 15,-4 1-309-15,-7 1-927 0</inkml:trace>
  <inkml:trace contextRef="#ctx0" brushRef="#br0" timeOffset="115998.808">10541 12284 680 0,'0'0'236'16,"0"0"25"-16,0 0 11 0,0 0-28 0,0 0-45 15,0 0-51-15,0 0-37 0,0 0-30 16,0 0-22-16,0 0-12 0,0 0-1 0,-79 117-1 16,79-96-1-16,0 1-4 0,0 1-3 0,0 1-5 15,3 0 2-15,2 0 3 0,0 2 1 16,2-2 3-16,0 0-1 0,-1-1-2 0,1-1-4 0,2-2-4 16,1-2-5-16,-1-1-4 0,1-2-6 15,2 0-3-15,-1-4-2 0,3-3-3 0,3-3-1 16,1-1 1-16,-3-4-2 0,3 0 0 0,1-2 2 15,0-5-1-15,-1-4 3 0,-1-1 2 0,1-5 2 16,-2-1 5-16,-1-4 1 0,1-1-2 16,-3-3 1-16,-2 0-2 0,-2-3 0 0,-2 0 1 15,-2-2-4-15,-5-2-5 0,0 1-3 0,-4-2 0 16,-6 1-4-16,-5 1 1 0,-4 1-6 0,-5 3-2 16,0 4-3-16,-4 7-8 0,-1 4-12 15,-1 8-23-15,1 5-45 0,3 0-92 0,5 4-389 16,8 0-1014-16</inkml:trace>
  <inkml:trace contextRef="#ctx0" brushRef="#br0" timeOffset="117425.297">11959 12168 845 0,'0'0'159'0,"0"0"-6"0,0 0-28 0,0 0-12 16,0 0-1-16,0 0 18 0,0 0 19 0,0 0-1 15,0 0-27-15,0 0-30 0,0 0-12 16,10 129-8-16,-12-97-2 0,-2 2 4 0,0 3-1 16,1 0-5-16,-2 2-6 0,-2 0-6 0,-1 0-10 15,-2 1-5-15,0 1-6 0,-4-1-7 0,0-4-8 16,1 1-7-16,-1-4-8 0,1 0-6 15,4-6-5-15,1-4-8 0,4-5-10 0,3-4-10 16,1-5-19-16,1-5-17 0,7-4-38 0,4-2-93 16,-2-5-296-16,-2 1-981 0</inkml:trace>
  <inkml:trace contextRef="#ctx0" brushRef="#br0" timeOffset="117664.726">12222 12122 524 0,'0'0'727'0,"0"0"-596"0,0 0-28 16,0 0 45-16,0 0 25 0,0 0-4 0,0 0-22 15,-32 127-10-15,24-94-12 0,0 2-16 0,0 3-12 16,1 2-13-16,-2 2-19 0,-1 0-11 16,1 1-14-16,0 0-8 0,0-1-4 0,-1 1-10 15,1-2-7-15,-1-2-11 0,1-2-7 0,0-3-4 16,1-2-8-16,-2-3-11 0,2-6-14 0,3-5-20 15,0-4-25-15,2-5-47 0,-2-4-92 16,1-3-225-16,3-2-89 0,-1 0-757 0</inkml:trace>
  <inkml:trace contextRef="#ctx0" brushRef="#br0" timeOffset="117888.828">11633 12479 1271 0,'0'0'185'0,"0"0"5"16,0 0-17-16,0 0-13 0,0 0 5 0,0 0-12 15,0 0-18-15,120-65-18 0,-74 48-28 16,5-1-17-16,5 1-18 0,1 1-15 0,3 2-11 16,-2 0-11-16,0 3-11 0,-7 2-7 0,-5 2-8 15,-5 1-10-15,-6 3-20 0,-5 0-24 0,-8 2-39 16,-2 1-71-16,-5 0-172 0,-6 0-190 0,-4 1-915 15</inkml:trace>
  <inkml:trace contextRef="#ctx0" brushRef="#br0" timeOffset="118106.014">11672 12662 1212 0,'0'0'199'0,"0"0"-75"0,0 0 15 16,0 0 49-16,0 0 26 0,0 0-16 0,118-26-40 15,-74 18-28-15,3-2-29 0,4 0-28 0,0 1-30 16,0 1-23-16,-4 2-21 0,-1-1-26 16,-3 1-31-16,-3-1-67 0,-10 4-174 0,-10 1-1217 15</inkml:trace>
  <inkml:trace contextRef="#ctx0" brushRef="#br0" timeOffset="118987.856">12826 12211 589 0,'0'0'197'15,"0"0"35"-15,0 0 45 0,0 0 9 0,0 0-25 16,0 0-48-16,0 0-65 0,0 0-53 0,0 0-35 15,0 0-8-15,0 0 3 0,0 0 6 0,70-3 4 16,-39 0-6-16,4 1-4 0,6-3-3 0,3 1-4 16,5-3 1-16,8-1-3 0,-2-2-8 15,4-1-7-15,1-1-9 0,-5 1-15 0,-3 2-8 16,-5-3-10-16,-6 2-11 0,-6 1-16 0,-4 1-25 16,-6-1-41-16,-5 6-84 0,-7-1-220 0,-5 2-217 15,-4 2-857-15</inkml:trace>
  <inkml:trace contextRef="#ctx0" brushRef="#br0" timeOffset="119256.172">13238 12108 411 0,'0'0'203'0,"0"0"-45"16,0 0 59-16,0 0 35 0,0 0-8 0,0 0-27 15,0 0-35-15,0 0-28 0,0 0-23 0,-66 118-11 16,59-93-9-16,-2 5-9 0,3 0-11 0,0 2-9 16,-2 0-10-16,1 1-11 0,1-1-11 15,-1 0-12-15,4 0-9 0,-3-3-15 0,4 0 0 16,-1-1-6-16,-2-1-6 0,3-1 1 0,1-1-10 16,0-2-7-16,1 0-8 0,0-2-13 0,0-1-16 15,1-3-20-15,4-1-33 0,3-3-58 0,2-2-126 16,-1-3-245-16,-2-3-930 0</inkml:trace>
  <inkml:trace contextRef="#ctx0" brushRef="#br0" timeOffset="119640.194">13369 12457 1235 0,'0'0'291'0,"0"0"-100"0,0 0-28 0,0 0 14 15,0 0-20-15,0 0-21 0,0 0-25 0,-65 118-18 16,65-104-20-16,0-2-18 0,6 0-10 0,3-3-6 16,5-1-4-16,1-3-7 0,4-3-7 15,-1-2-6-15,2 0-7 0,0-4-4 0,0-2-2 16,-2-6-3-16,1 1-2 0,-1-3 0 0,1-1-1 16,-5-2 0-16,0-1 1 0,-4 0-1 0,-3 1 1 15,-1-2-2-15,-5 1 0 0,-1 0-4 0,-4 1-1 16,-3 1-1-16,-4 3 2 0,-4 3 0 15,1 1-1-15,-6 6 0 0,1 2 3 0,-2 1 2 16,-2 5 3-16,-1 4 5 0,1 4 1 0,1 2-1 16,0 1 4-16,3 4 4 0,0 3-2 0,4 2 8 15,0 1 0-15,6 3 3 0,3 1 1 0,2 0-4 16,4 1-5-16,0-2-7 0,7-3-3 16,4-1-3-16,5-1-4 0,4-2-3 0,5-3-7 15,2-3-7-15,5-5-15 0,0-3-24 0,1-5-36 16,3-3-65-16,-3 0-108 0,-7-3-236 15,-9 0-954-15</inkml:trace>
  <inkml:trace contextRef="#ctx0" brushRef="#br0" timeOffset="120142.623">13729 12555 980 0,'0'0'330'0,"0"0"-127"0,0 0-33 15,0 0 27-15,0 0-6 0,0 0-18 16,0 0-22-16,0 0-26 0,0 0-21 0,-34 128-26 15,34-111-21-15,0 0-17 0,4-1-14 0,1-1-5 16,-2-1-11-16,3-3-5 0,-3-1-4 0,4-2-7 16,-4-1 0-16,4-4-4 0,-3-1-5 0,3-2-3 15,3 0-4-15,-1-5-6 0,0-4-5 16,2-2 0-16,-1-5-2 0,0 0 7 0,1-3 6 16,-2-1-4-16,1-2 7 0,1-1 5 0,-1 0 5 15,0-1 13-15,2 4 1 0,-2 6 0 0,-1 2 0 16,-2 5-2-16,-1 3 1 0,-1 4-1 15,-1 0 4-15,-3 4 3 0,0 3 8 0,0 5 5 16,1 2 3-16,-2 3 1 16,1 2-2-16,-1 0 1 0,0 0-1 0,0 0 0 0,0 0 3 0,0-3-2 15,0 1-3-15,-1-2-7 0,1-4-5 16,0-1-7-16,0-1-4 0,0-5-4 0,5 0-4 16,-2-3 1-16,5-1 1 0,2-4-3 0,0-4-6 15,2-2-7-15,3-4-3 0,-2-1 2 0,-2-3 6 16,3-2 6-16,0 0 4 0,-2-3 3 15,2 1 4-15,0-1 2 0,0 1 0 0,-3 6 3 16,0 2-3-16,0 3 1 0,-2 3 1 0,-1 5-2 16,-4 0 2-16,-1 3-3 0,-2 0 4 0,0 5 2 15,-1 5 12-15,0 3 7 0,0 4 5 16,0 5-1-16,0 1-4 0,-2-1-4 0,0 1 1 16,1 0-3-16,1 0-3 0,0-1-5 0,3-2-8 15,2 0-4-15,4-2-8 0,-1-5-6 0,2-1-14 16,1-5-19-16,0-3-45 0,4-2-102 0,-5-2-328 15,-3 0-1027-15</inkml:trace>
  <inkml:trace contextRef="#ctx0" brushRef="#br0" timeOffset="120374.545">14394 12585 1272 0,'0'0'247'0,"0"0"-62"16,0 0 34-16,0 0-4 0,0 0-33 15,0 0-31-15,-10 138-20 0,7-106-23 0,-1 0-20 16,3 2-15-16,0 0-8 0,1 0-7 0,0 1 0 16,-1 0-6-16,0 2-11 0,0 0-4 0,-5-1-13 15,4 4-5-15,-3-3-7 0,0-1-6 16,-2-1 0-16,3 0-4 0,-2-5-2 0,3-1-8 16,3-6-4-16,0-3-13 0,0-6-14 0,8-5-18 15,-1-5-40-15,1-4-78 0,5-4-195 0,-4-2-311 16,-3 0-882-16</inkml:trace>
  <inkml:trace contextRef="#ctx0" brushRef="#br0" timeOffset="120640.733">14265 12614 1628 0,'0'0'258'15,"0"0"-41"-15,0 0-39 0,0 0-45 0,0 0-49 16,0 0-31-16,0 0-18 0,0 0-14 0,0 0-11 15,122-102-5-15,-91 95-3 0,3 2-4 16,-3 3 4-16,0 2-3 0,-3 0-2 0,-2 5 0 16,-3 3 0-16,-4 3 0 0,-1 2 2 0,-7 1 1 15,-3 0 7-15,-6 4 6 0,-2 1 10 16,-1 2 9-16,-10 2 6 0,-3 0 1 0,-2 0-1 16,-3-1 0-16,-3-1-2 0,-4 0-1 0,3-2-2 15,-1-3-7-15,-3 0-9 0,4-3-12 0,0-4-10 16,5-3-16-16,0-4-31 0,4-2-43 0,3-2-170 15,5-1-1306-15</inkml:trace>
  <inkml:trace contextRef="#ctx0" brushRef="#br0" timeOffset="121074.86">14808 12529 579 0,'0'0'157'0,"0"0"39"15,0 0 30-15,0 0-4 0,0 0-28 0,0 0-25 16,0 0-19-16,0 0-16 0,0 0-19 0,0 0-10 15,0 0-9-15,-65 124-9 0,65-102-8 16,2-1-11-16,2 0-11 0,0-1-14 0,4-1-8 0,3-2-9 16,0-2-7-16,5-2-8 0,-3-3-2 15,5-3-1-15,-4-2-1 0,3-2 3 0,-4-3-4 16,4 0-2-16,-5-4 1 0,4-4-5 0,-2-3 3 16,-2-3 0-16,3-2-2 0,-5-2-1 15,0-2 3-15,-3-2-2 0,0-1-2 0,-5 0 2 16,2-1-7-16,-4 0-3 0,-4 0-5 0,-1 4-5 15,-9-2-6-15,2 4-11 0,-2 1-6 0,-4 3-10 16,-3 2-7-16,-2 4-5 0,-3 3-4 16,3 3-4-16,-5 2-7 0,6 2-10 0,1 5-35 15,1 2-86-15,2 3-167 0,7-4-89 0,4-2-551 0</inkml:trace>
  <inkml:trace contextRef="#ctx0" brushRef="#br0" timeOffset="121623.695">15127 12559 1771 0,'0'0'547'0,"0"0"-329"15,0 0-47-15,0 0-12 0,0 0-34 0,0 0-28 16,0 0-14-16,0 0-13 0,0 0-5 0,0 0-11 16,0 0-5-16,0 0-7 0,0 0-5 0,83 134-3 15,-83-115-4-15,0-1-3 0,0 1-5 16,0-1-6-16,0-2-3 0,0 1-5 0,0-5 0 15,0-2-5-15,0-2-2 0,0-2 0 0,0-2-7 16,0-3 7-16,0-1-1 0,0 0 0 0,4-8 0 16,-1-5-7-16,0-4-5 0,3-4-5 15,-1-2 1-15,3-3-4 0,-1 0-4 0,1-3-7 16,4 0-8-16,1 1 4 0,4 1 1 0,2 6 5 16,-1 1 9-16,5 4 3 0,-3 5 7 15,-2 3 6-15,0 2-1 0,-1 2 2 0,-5 4 0 16,0 0 2-16,-3 5-2 0,0 2 1 0,-2 1 3 15,-4 1 1-15,-3 1 4 0,0 2-2 16,0 2 1-16,-7 0 1 0,3 4 0 0,-2 0 1 16,4 3 0-16,0 0-1 0,2-1 1 0,0 0 1 15,2 0 0-15,4-2-1 0,0 1-2 0,5-2 0 16,2-2-2-16,0-1 1 0,-1-4 1 0,5-1-4 16,-4-3 2-16,0-2 1 0,4-2-1 0,-6-2 1 15,5-3 0-15,-4-5-1 0,0-3-3 0,-1-3 4 16,0-2-1-16,4-4-1 0,-8-1 6 15,1 0-5-15,1-3 1 0,-6-1 1 0,1-1-4 16,-4-1 3-16,0 2-2 0,-5 0-3 0,-4 2 0 16,-2 2-3-16,-2 3-3 0,-5 2-6 15,-1 5-3-15,2 2-11 0,-7 3-6 0,1 4-5 16,1 2-5-16,-4 0 6 0,3 5 2 0,2 4 8 16,1 1 4-16,1 2-4 0,6 0-9 0,1 1-39 15,4 0-81-15,3 0-188 0,3-2-312 16,1-4-910-16</inkml:trace>
  <inkml:trace contextRef="#ctx0" brushRef="#br0" timeOffset="121860.532">15678 12504 1628 0,'0'0'451'0,"0"0"-271"0,0 0-74 16,0 0-20-16,0 0-12 0,0 0 11 0,0 0 11 15,0 0-8-15,0 0-8 0,0 0-12 0,0 0-9 16,-3 126-2-16,3-102-5 0,0 1 1 0,0-1-3 16,0 0-6-16,0 0-6 0,0 0-9 0,-1-3-11 15,-1 0-10-15,-3-3-4 0,4 0-5 16,-2-3-5-16,1-3-7 0,-3-1-11 0,4-1-16 16,1-2-24-16,-1-3-38 0,1-2-89 0,0-2-258 15,0 0-1166-15</inkml:trace>
  <inkml:trace contextRef="#ctx0" brushRef="#br0" timeOffset="122230.91">15854 12550 1966 0,'0'0'215'16,"0"0"-50"-16,0 0 10 0,0 0-2 0,0 0-27 15,0 0-31-15,0 0-22 0,0 0-18 0,0 0-15 16,0 0-15-16,0 0-6 0,67 126-9 0,-62-108-4 16,-3 0-2-16,-1 0-3 0,-1 2-2 0,0-1-4 15,0 0-4-15,0-2-2 0,0-4-3 0,-2-1-2 16,0-3 0-16,-2-4-4 0,2-1-1 16,2-3 3-16,-1-1 1 0,-1 0-2 0,-2-5-3 15,2-3-4-15,0-3-8 0,-1-3 0 0,-1-6-2 16,3 0 0-16,1-3 2 0,0-2-5 15,1 2-2-15,6-2-5 0,-3 2-8 0,4 1 2 16,1 0-4-16,2 4-1 0,0 1-7 0,4 3-16 16,-1 1-23-16,2 4-16 0,-1 0-2 15,2 2 3-15,-3 1 17 0,3 1 13 0,-3 2 13 16,1-1 6-16,-1 0 3 0,-3 2 2 0,4-1-5 16,-4 1-28-16,-1 1-98 0,-4 0-218 0,1 0-993 0</inkml:trace>
  <inkml:trace contextRef="#ctx0" brushRef="#br0" timeOffset="122741.004">16294 12477 907 0,'0'0'379'0,"0"0"-65"16,0 0-23-16,0 0-63 0,0 0-67 0,0 0-64 15,0 0-49-15,0 0-30 0,0 0 2 0,0 0 11 16,0 0 13-16,0 0 13 0,0 0 1 15,0 0 1-15,22 46 2 0,-17-34-3 0,-1-1 0 16,-1 1 2-16,4 1-2 0,-3-1 0 0,3 0-4 16,-1 0-10-16,-2 0-9 0,4-1-6 0,-4-1-9 15,5-3-4-15,-2 1-4 0,1-1-5 16,-3-2-2-16,5 0-4 0,-1-2 1 0,0-3 0 16,1 0-2-16,-1 0-1 0,0 0-2 0,0-7-3 15,1 1 2-15,0-2-1 0,3-2-2 0,-2-1-1 16,0-2-1-16,1 0 0 0,-2-3-1 15,-1 0 3-15,2-1-1 0,-3-1 5 0,1 0-1 16,-2 0 4-16,0 0 2 0,0 3-1 0,-4 3 3 16,2 2 4-16,-4 1-4 0,0 5 2 15,-1 0 2-15,0 3-3 0,0 0 1 0,0 1-4 0,0 0-3 16,0 0-3-16,0 2 1 0,-1 5 1 16,-3 1 5-16,3 3-1 0,0 0 0 0,0 2 2 15,1 4-1-15,0 2 1 0,0 0 3 0,0 2 2 16,0 1-3-16,0 2 3 0,0 2-2 0,1-2 0 15,-1 4 1-15,0-1 2 0,0 4 0 16,0-2 0-16,0 3 4 0,-1 0-2 0,-2-1 0 16,-3-1 1-16,2-1 0 0,-4-2 0 0,0 2-2 15,0-3 0-15,2 0 1 0,-3-2-3 0,1-2-2 16,0-2-4-16,4-3-3 0,-3-4-6 16,5-3-2-16,1-2-7 0,1-3-18 0,0-3-18 15,0-1-60-15,1-1-311 0,1 0-1267 0</inkml:trace>
  <inkml:trace contextRef="#ctx0" brushRef="#br0" timeOffset="124309.947">17426 12275 712 0,'0'0'203'0,"0"0"34"0,0 0 34 16,0 0-14-16,0 0-35 0,0 0-32 0,-17 135-33 15,17-112-23-15,0 1-27 0,0-2-21 16,0 2-14-16,0-2-13 0,0-1-7 0,-3 0-6 16,-1-2-8-16,0 2-5 0,-2-6-6 0,0 2-5 15,1-6-6-15,0 1-6 0,1-6-2 16,3-1 0-16,-1-3-1 0,1-1 14 0,-1-1 5 15,1 0-2-15,-2-4-3 0,3-5-13 0,-2-1-13 16,0-3-1-16,2-6-5 0,0-1-2 0,0 1-2 16,0-1 0-16,4-1 0 0,2 5 1 15,-1-1 2-15,4 3 1 0,2 2 2 0,0 2-1 16,5 3 2-16,-2 0 4 0,5 1 3 0,-1 1-1 16,1 2 5-16,2 0 0 0,-2 3-2 0,0 0 2 15,0 0 0-15,1 0 3 0,-2 0 1 0,2 0 2 16,-1 0 0-16,-1 0-2 0,-3 0 0 15,2-1 3-15,-4-2-5 0,2-2 0 0,-2 0 1 16,-1-1-5-16,1-2 1 0,0-1-1 0,-1-3 1 16,-1 2-2-16,-1-3 1 0,0 1-1 0,-2 1 1 15,-3-2-4-15,0 1 3 0,-3-1-1 0,-2 0-4 16,0 2 1-16,0 0-1 0,-5 2-1 16,-2 2-2-16,-4 3 0 0,-4 2 0 0,0 2-2 15,-3 0 4-15,-3 6 1 0,-1 3 4 0,0 2 2 16,-2 2 3-16,3 0 2 0,1 2 0 15,-1 3 2-15,2 1 2 0,6 2 1 0,1 2 0 16,3 1 0-16,3 2 1 0,5 0-2 0,1 2 0 16,0-2-1-16,8 0-2 0,4-1-3 15,2-4-2-15,4-1-1 0,2-2-4 0,6-7 2 16,-2-1-3-16,5-5-1 0,-1-3-2 0,0-2-4 16,-1-2 2-16,1-6-2 0,-6-4-3 0,2-2-2 15,-1-2-1-15,-6-2 2 0,1-1 1 0,-1-4 3 16,-3 1-3-16,-4 0-2 0,0-2-2 15,-3 2-1-15,-4 1 4 0,-1 1 5 0,-1 3 9 16,0 2 2-16,-1 2 6 0,0 3 4 0,0 4 4 16,-2 0 7-16,-1 4 0 0,-2 1-2 0,1 1-3 15,-1 0-5-15,-1 3-1 0,0 2 2 0,-1 2 1 16,0 3 2-16,-1 3-1 0,2 2 1 16,-1-1-2-16,1 2-2 0,2 1 0 0,1 0-3 15,2 1 2-15,1 0-3 0,1-2 1 0,4-2 2 16,4 1 1-16,1-2 1 0,6-3-1 15,-2-4-1-15,6-2-3 0,-1-2 1 0,2-2-4 16,1 0 0-16,-1-1 0 0,-2-4 0 0,1-3 0 16,-3-2 0-16,-2-1-2 0,1-4-1 0,-2 3 4 15,-4-5-1-15,0 0-2 0,0-2 4 16,-4 1-7-16,-3-1-1 0,-2-2-1 0,-1 2-5 16,-1 1-1-16,-7 0-5 0,-3 2 0 0,0 0-8 15,-5 3 3-15,-2 2 2 0,-5 2 2 16,0 4 8-16,-4 1-2 0,-1 4 3 0,0 0 0 0,-1 1-1 15,6 7 3-15,1-2-4 0,5 3-5 16,3 1-9-16,6 1-17 0,3 0-28 0,3 1-47 16,2-2-86-16,8 0-189 0,0-1-202 0,-3-5-909 15</inkml:trace>
  <inkml:trace contextRef="#ctx0" brushRef="#br0" timeOffset="124586.175">18188 12391 935 0,'0'0'228'16,"0"0"-12"-16,0 0 44 0,0 0 0 0,0 0-50 16,0 0-50-16,0 0-31 0,0 0-23 0,0 0-18 15,0 0-9-15,44 128-3 0,-38-106-6 0,1 5-2 16,2 0-6-16,-1 4-4 0,-1 0-5 16,0 1-4-16,0 0-1 0,-4 2 1 0,-2-1-4 15,-1 0-1-15,-3-1 0 0,-8-3-2 0,-3 0 2 16,-6-4 1-16,-4 1-3 0,-3-3-6 15,-2-1-1-15,0-4-7 0,0-3-8 0,2-5-9 16,3-3-6-16,2-5-2 0,4-2-1 0,0-2-2 16,2-9-4-16,1-3-9 0,2-4-11 15,-1-5-18-15,5 1-18 0,2-4-30 0,1 0-61 0,4 2-117 16,0 6-426-16,2 6-967 0</inkml:trace>
  <inkml:trace contextRef="#ctx0" brushRef="#br0" timeOffset="125345.22">19397 12204 838 0,'0'0'154'16,"0"0"-11"-16,0 0 8 0,0 0 1 0,0 0-9 15,0 0 4-15,0 0 5 0,-117 22-13 0,91-17-12 16,-3 1-12-16,-2 1-9 0,-1 2-6 16,-1-3-6-16,0 3-8 0,-1-1-10 0,2 1-11 15,1 0-16-15,3-2-15 0,3 3-16 0,2 0-9 16,3-1-5-16,0 0-4 0,3 1-7 0,4-2 0 15,4-1-4-15,2 0-9 0,4-2-6 0,3-2-2 16,0 0 6-16,5-3 10 0,5 0 10 16,6 0 5-16,2-1-3 0,3-3-2 0,3 0 1 15,-3 0-4-15,3 3-4 0,0-1 2 0,-1 2 4 16,-1 0-2-16,3 3 0 0,-3 3 0 0,-3 1-7 16,-1 3 6-16,-2 2 7 0,-4 0 2 0,1 1 6 15,-2 1 0-15,-2 1 3 0,-3-1 2 16,0 3 1-16,-2-1 6 0,-4-1 3 0,0 0-1 15,-11 0 4-15,-2 0-2 0,-7 1-3 0,-6 0-6 16,-5-1-3-16,-4 3-4 0,-5-5-2 16,-2 1 1-16,1-2 0 0,0-1-1 0,2-4-1 15,2-3-1-15,4-1-5 0,5-3-6 0,6-1-11 16,3-7-17-16,5-4-33 0,2-2-65 16,6 1-250-16,3 6-1175 0</inkml:trace>
  <inkml:trace contextRef="#ctx0" brushRef="#br0" timeOffset="125607.174">18877 12059 1605 0,'0'0'192'0,"0"0"-49"0,0 0-27 16,0 0-39-16,0 0-22 0,0 0-5 0,0 0 13 15,0 0 15-15,0 0-2 0,0 0-8 16,0 0-6-16,38 136-7 0,-24-107-5 0,-2 1-2 15,1 2-3-15,0 1-5 0,-3 1-6 0,-2 0-3 16,-1 1-7-16,-2-2-4 0,-3 1-1 0,-2-1-2 16,0 0-1-16,0-2-6 0,-7 1-1 15,0-4-4-15,-1-3-3 0,0-5-3 0,2-2-4 16,-2-4-8-16,2-2-10 0,3-4-20 0,0-2-35 16,1-5-38-16,2-1-93 0,0 0-343 15,0-1-964-15</inkml:trace>
  <inkml:trace contextRef="#ctx0" brushRef="#br0" timeOffset="125846.69">19147 11990 1518 0,'0'0'240'0,"0"0"-73"0,0 0-38 0,0 0-17 0,0 0-3 16,0 0-5-16,0 0-5 0,0 0 2 15,-46 118-9-15,42-89-1 0,3 5-6 0,0 0-7 16,1 4-7-16,0 1-11 0,0 1-9 0,1 0-11 16,1 2-8-16,0-3-12 0,-1 0-8 15,1-2-8-15,2-3-3 0,0-2-6 0,1-4-9 16,0-1-11-16,-2-5-18 0,4-5-28 0,-2-1-68 16,1-6-211-16,-1-4-1252 0</inkml:trace>
  <inkml:trace contextRef="#ctx0" brushRef="#br0" timeOffset="128472.858">19949 12062 1130 0,'0'0'280'0,"0"0"12"0,0 0-48 15,0 0-22-15,0 0-50 0,0 0-45 0,0 0-24 16,0 0-20-16,0 0-26 0,0 0-23 0,0 0-19 16,0 0-4-16,0 0 8 0,16-16 14 15,-16 29 11-15,-2 3 3 0,-4 0-2 0,2 4-6 16,-4-1-4-16,-2 4-5 0,1 0-6 0,-1 1-2 16,-2 2-3-16,0 1-4 0,-3 2 3 0,2 0-7 15,1 1-2-15,-1 2 0 0,3 2 1 16,1-1-5-16,1 0 1 0,5 1-2 0,3-4-6 15,0 0 1-15,3-3 0 0,7-3-1 0,0-2 1 16,1-5-1-16,5-2-1 0,-1-4 2 16,4-3-3-16,3-1 4 0,-2-5-1 0,5-2-3 15,0 0-2-15,0-2-5 0,1-6-6 0,-2 0-13 16,2-2-13-16,-3-2-27 0,0 1-47 0,-3-2-98 16,-5 3-335-16,-6 2-1013 0</inkml:trace>
  <inkml:trace contextRef="#ctx0" brushRef="#br0" timeOffset="128729.451">19624 12159 645 0,'0'0'263'15,"0"0"2"-15,0 0 13 0,0 0 12 0,0 0-34 16,0 0-58-16,0 0-43 0,0 0-19 0,143-29-16 16,-106 26-16-16,7-1-11 0,1-1-17 15,2 0-16-15,-1-3-20 0,-1 3-20 0,-1-2-16 16,-6 0-16-16,-3-1-22 0,-3 3-42 0,-2 1-65 16,-2 0-173-16,-10 1-292 0,-5 2-919 0</inkml:trace>
  <inkml:trace contextRef="#ctx0" brushRef="#br0" timeOffset="129075.687">20473 12098 1085 0,'0'0'242'16,"0"0"-31"-16,0 0 18 0,0 0-16 0,0 0-36 15,0 0-39-15,0 0-33 0,0 0-22 0,0 0-23 16,0 0-8-16,-102 120-5 0,94-95-3 15,1 1 3-15,1 0-2 0,-1 2-1 0,2-1-2 16,1 1-6-16,1 1-3 0,3-4-4 0,0 1-3 16,1-2-6-16,6 1-4 0,1-3-4 0,2-2-5 15,3-2 0-15,0-3-5 0,5-3 1 16,-1-2-4-16,3-2 2 0,0-3 1 0,1-5 2 16,2 0 6-16,-2-4-5 0,0-5 3 0,1-4 1 15,-2-2-2-15,0-4 3 0,-1-3-1 0,-1-5-4 16,-4 0 3-16,0-4 1 0,0-2-3 15,-5-2-1-15,-5 2-1 0,-1-5-6 0,-3 3-2 16,-5-1-3-16,-5 3-6 0,-3 3-1 0,-4 4-4 16,-3 5-6-16,-2 8-9 0,-3 5-19 0,-2 4-22 15,-3 4-27-15,-3 0-73 0,7 6-242 16,9-3-1118-16</inkml:trace>
  <inkml:trace contextRef="#ctx0" brushRef="#br0" timeOffset="129645.051">21255 12243 905 0,'0'0'254'0,"0"0"2"16,0 0-38-16,0 0 5 0,0 0-40 0,0 0-40 15,0 0-29-15,0 0-20 0,0 0-19 16,0 0-16-16,0 0-10 0,0 0-6 0,0 0-1 16,-115 87 3-16,113-67-5 0,2-1-2 0,0-1-5 15,6 2-2-15,1-5-6 0,0-1-2 0,4-3-1 16,2 0-5-16,-1-4 2 0,4-1 0 0,-2-2-2 15,4-3-2-15,-3-1-6 0,4 0-1 16,0-7 0-16,0 0-3 0,-2-3 1 0,-1-3-1 16,2 0-1-16,-6-3 3 0,1-3 0 0,-3-1 0 15,-3 1-2-15,0-3-2 0,-6 1-3 16,-1-1-2-16,-3 0-2 0,-5 1 0 0,-3 3-5 0,-5 0-7 16,1 3-6-16,-4 3-5 0,-4 2-8 15,0 4-5-15,0 4-5 0,-1 2-13 0,3 1-9 16,2 6-23-16,3 1-37 0,6 1-68 15,1 1-120-15,5-3-183 0,2-1-916 0</inkml:trace>
  <inkml:trace contextRef="#ctx0" brushRef="#br0" timeOffset="129929.509">21402 12300 732 0,'0'0'252'0,"0"0"36"15,0 0 4-15,0 0-37 0,0 0-50 0,0 0-48 16,0 0-30-16,0 0-15 0,0 0-16 15,0 0-7-15,0 0-2 0,-6 131-4 0,10-110-7 16,3-1-5-16,2 3-10 0,0 3-7 0,-4 0-12 16,2 2-10-16,-2 1-3 0,0 3-7 0,-4 0-2 15,-1 1-2-15,0 1-3 0,-3 0-7 16,-5 1 4-16,-4-3 0 0,-6-2 0 0,-2-1 6 16,-1-2-4-16,-8-3 0 0,-2-2 0 0,0-3-2 15,-2-5 2-15,0-1 1 0,2-6-7 0,1-4-3 16,2-3-3-16,0 0-2 0,2-10-2 0,1-1 4 15,5-4-9-15,1-4-10 0,7-1-6 16,2-3-19-16,6-2-21 0,4-4-37 0,5-2-66 16,8-2-134-16,-1 7-335 0,-3 7-947 0</inkml:trace>
  <inkml:trace contextRef="#ctx0" brushRef="#br0" timeOffset="130327.032">21595 12309 1237 0,'0'0'351'0,"0"0"-44"0,0 0-51 0,0 0-30 16,0 0-65-16,0 0-54 0,0 0-29 0,0 0-15 15,0 0-2-15,0 0 6 0,0 0-4 0,0 0-1 16,0 0-10-16,6 41-13 0,4-34-4 16,0-3-6-16,2-2-6 0,4-1-9 0,-2-1 0 15,5 0-8-15,-1-1-5 0,-3-4 1 0,4-1-2 16,-1-2-1-16,0-1 0 0,-5-3-2 15,-2 0-5-15,-1-1 3 0,-4-3 0 0,-3 2-1 16,-2-3 1-16,-1 3-1 0,-1 0-2 0,-7 2 3 16,-1 1 1-16,-4 4-1 0,0 3 0 0,-5 3-2 15,-1 1 1-15,-2 0 4 0,-1 3 3 0,1 4-1 16,-4-1 3-16,3 4-2 0,0 2 2 0,0-1 1 16,1 5 3-16,1 0 1 0,3 2 2 15,5 3 2-15,3 2 1 0,3 3 0 0,6-1-1 16,0 1 2-16,7 2-1 0,9-2-2 0,-1 2-3 15,8-3-4-15,3-1-5 0,3-3-2 0,2-3-2 16,1-4-6-16,3-2-4 0,1-4-8 16,-3-3-6-16,1-4-10 0,-5-1-13 0,-2-4-23 15,0-5-43-15,-4-4-76 0,-1-4-189 0,-4 2-242 16,-8 5-901-16</inkml:trace>
  <inkml:trace contextRef="#ctx0" brushRef="#br0" timeOffset="130596.198">22202 11765 1348 0,'0'0'263'0,"0"0"-67"16,0 0-28-16,0 0 26 0,0 0-2 0,0 0-29 16,0 0-27-16,0 0-19 0,-11 133-18 0,11-99-13 15,0 2-13-15,0 5-9 0,-1 3-6 16,1 1-9-16,0 0-2 0,0 2-5 0,-2 0-5 15,1 1-2-15,-1-2-9 0,-2 1-5 0,1-3-2 16,-3-1-4-16,2-1-1 0,-3-5-5 16,1-1-5-16,0-4-3 0,-2 0 0 0,4-4-2 15,-3-2-3-15,3-4-6 0,-2-1-10 0,3-5-13 16,1-4-23-16,0-3-41 0,2-5-111 0,0-3-309 16,0-1-1144-16</inkml:trace>
  <inkml:trace contextRef="#ctx0" brushRef="#br0" timeOffset="130790.847">21932 12347 2175 0,'0'0'176'0,"0"0"-25"15,0 0-22-15,0 0 6 0,0 0-24 0,0 0-39 16,0 0-32-16,132-28-15 0,-100 25-17 0,1 0-11 15,0 1-16-15,2 0-14 0,-4 1-30 0,-5 0-45 16,1 1-83-16,-8 0-291 0,-8 0-1055 0</inkml:trace>
  <inkml:trace contextRef="#ctx0" brushRef="#br0" timeOffset="131193.435">22795 12292 1328 0,'0'0'265'0,"0"0"-47"0,0 0-23 16,0 0-27-16,0 0-55 0,0 0-43 0,0 0-19 15,0 0-14-15,0 0-6 0,0 0-12 0,0 0-9 16,0 0-2-16,0 0 2 0,0 0 5 0,-26-46 5 16,11 53 10-16,-4-1 3 0,2 3 5 0,-3-1 0 15,1 1-1-15,5 1-6 0,-4 0-6 0,5 2-7 16,-1 1-5-16,3 0-5 0,5 1-3 15,0-2-3-15,5 0-1 0,1-1 0 0,1 0 3 16,7-2 3-16,2 0 1 0,2-3-1 0,3 2-1 16,1-2 0-16,0 2-6 0,0-3 2 0,2 3-3 15,1-2 1-15,0 1-1 0,-4 0 3 16,4 1-2-16,0 1 3 0,0-1 2 0,-2 2-1 16,-2-1 0-16,-4 0 0 0,0 0 3 0,-2 1 3 15,-4-1 7-15,-2 3 5 0,-3-2 7 16,0 2 1-16,-2-1 4 0,-5 2-1 0,-3 1-3 15,-4-2-4-15,-3 0-4 0,-2-2-3 0,-3 1-5 16,1-2-4-16,-5-2-1 0,3 0-5 16,2-3-7-16,-1-3-8 0,1-1-16 0,1-1-36 15,2-8-106-15,4-1-518 0,6 4-948 0</inkml:trace>
  <inkml:trace contextRef="#ctx0" brushRef="#br0" timeOffset="131933.747">23497 11804 1532 0,'0'0'152'15,"0"0"-22"-15,0 0-34 0,0 0 4 0,0 0 11 16,0 0 16-16,0 0-1 0,0 0-11 15,-25 132-8-15,25-99-13 0,0 3-12 0,6 2-7 16,-3 0-7-16,4 2-16 0,-4 0-8 0,3-1-7 16,-3 1-8-16,-1-1-6 0,2 0-4 0,-3 0-7 15,-1-4-4-15,0-1-2 0,-1-1-1 16,-4-5-1-16,2-1-2 0,-3-5 2 0,4-3-4 16,-1-5 2-16,-2-3-2 0,4-6 1 0,1-4 10 15,0-1-1-15,0-5 2 0,7-7-5 16,-2-5-11-16,5-5-5 0,6-3-4 0,-3-5 0 0,6-1-1 15,-2-3 1-15,2 0 4 0,-3 1 4 16,4 1-1-16,1 3 5 0,-2 4-2 0,2 5 0 16,-3 5-1-16,-4 2 0 0,2 5-1 15,-6 2 0-15,-1 4 0 0,-4 2 2 0,3 0 1 0,-5 3 3 16,1 5 4-16,-2 4 2 0,-2 4 3 16,1 2 5-16,-1 4 2 0,0 3 1 0,0 1 3 15,0 1-1-15,0 2-2 0,1 0-2 0,1 0-3 16,3-1 2-16,-2 1-2 0,4-2 0 15,-3-2 0-15,2 0-7 0,-2-4-6 0,-2 0-2 16,4-4-7-16,-4-2-6 0,1-3-13 0,1-4-18 16,-2-2-34-16,-1-2-107 0,-1-3-418 0,0-1-1031 0</inkml:trace>
  <inkml:trace contextRef="#ctx0" brushRef="#br0" timeOffset="132329.424">24283 12117 1348 0,'0'0'354'0,"0"0"-46"0,0 0-25 0,0 0-55 16,0 0-92-16,0 0-60 0,0 0-21 16,0 0-1-16,0 0 6 0,0 0 5 0,0 0-15 15,0 0-4-15,0 0-7 0,-12 142 0 0,7-112 0 16,1-1-2-16,0 3 0 0,-2 0-9 15,5-1-7-15,-1-1-6 0,0-1-6 0,-3 2-3 16,4-4-1-16,-1 0-5 0,-1-2-2 0,0-4-3 16,2-2-5-16,1-2-10 0,-1-6-11 0,1-1-24 15,0-5-36-15,0-2-79 0,0-3-161 0,0 0-345 16,0 0-916-16</inkml:trace>
  <inkml:trace contextRef="#ctx0" brushRef="#br0" timeOffset="132513.22">24051 12331 1941 0,'0'0'218'0,"0"0"-58"0,0 0-31 16,0 0 3-16,0 0-7 0,0 0-31 0,0 0-26 16,128-24-16-16,-95 21-18 0,2 0-18 15,1 3-11-15,1-1-19 0,-3 1-12 0,-2 0-27 16,-1 0-42-16,-2 0-62 0,-9 1-248 0,-8-1-1135 0</inkml:trace>
  <inkml:trace contextRef="#ctx0" brushRef="#br0" timeOffset="134337.767">24953 12105 838 0,'0'0'279'0,"0"0"25"0,0 0-15 0,0 0-37 15,0 0-84-15,0 0-80 0,0 0-36 0,0 0 2 16,0 0 17-16,0 0 12 0,0 0-5 15,0 0-10-15,0 0-7 0,3 134 0 0,-3-105-4 16,0 1-3-16,1-1-7 0,1 2-7 0,-1 0-9 16,-1-3-5-16,0 0-7 0,0-2-1 0,0 0-2 15,0-2-4-15,-3-2-3 0,-1-3-2 0,2-2-4 16,-5-4-1-16,4-2 0 0,-1-3 0 16,0-5 4-16,0-2 8 0,1-1 4 0,0-1 0 15,0-6-6-15,-1-5-9 0,1-3-2 0,3-5-4 16,-1-4 0-16,1-5 0 0,0-2 1 15,1-4 0-15,5-1 4 0,-1-4-2 0,5 1-3 16,0-1 3-16,0 0-7 0,5-1 1 0,0 4-1 16,3-1-2-16,-2 2 4 0,2 3 0 0,2 2 2 15,-1 2 1-15,-1 6 0 0,-3 7 0 16,0 3-1-16,-4 7 0 0,-2 3-1 0,-2 3 1 16,-1 1 2-16,-2 8 1 0,0 4 7 0,-1 7 1 15,-1 5 7-15,-1 3 3 0,1 2-1 16,-2 4 5-16,1-1 1 0,1 3 4 0,1-1 2 15,3 0-5-15,-2 1-4 0,3-3-3 0,1 0-4 16,-2-2-3-16,2 0-7 0,0-3-1 0,-3-1-6 16,1-3 0-16,-1-2-2 0,-1-1-4 0,-2-6-5 15,-1 0-11-15,-1-3-15 0,0-4-19 16,0-1-45-16,0-4-98 0,0-2-313 0,-1-1-1102 0</inkml:trace>
  <inkml:trace contextRef="#ctx0" brushRef="#br0" timeOffset="134524.765">24837 12368 1019 0,'0'0'558'0,"0"0"-335"0,0 0-46 16,0 0 1-16,0 0-7 0,0 0-57 0,0 0-47 15,0 0-25-15,0 0-22 0,142-29-14 0,-114 27-12 16,1-2-16-16,1 3-22 0,0-1-42 15,0 1-65-15,-9-1-184 0,-5 2-1117 0</inkml:trace>
  <inkml:trace contextRef="#ctx0" brushRef="#br0" timeOffset="135449.584">25810 11889 779 0,'0'0'241'0,"0"0"37"16,0 0 18-16,0 0 6 0,0 0-50 0,0 0-44 15,0 0-30-15,0 0-27 0,0 0-27 16,0 0-23-16,0 0-21 0,0 0-18 0,0 0-23 16,0 0-13-16,29-61-11 0,-43 63-6 0,-4 4 4 15,0 2-4-15,-4 1-1 0,1 3-3 0,-3 1 6 16,-1 0-3-16,2 3 1 0,-1-1 2 16,-2 4-3-16,3 0 0 0,-2 1-1 0,4 1 0 15,-3-1-3-15,2 2 1 0,1-3-1 0,1-3-3 16,1 2 0-16,2-3 0 0,5 0-3 0,2-2 3 15,3 1-2-15,3-4 2 0,2 0-1 0,1-1-2 16,1-2 1-16,0 0 2 0,2 0 2 16,1-1 0-16,2-1 3 0,0 2 0 0,3-1-1 15,1 2 0-15,0-2 3 0,-2 1-4 0,2 0 1 16,0 1-2-16,0 0-1 0,-1-1 0 16,1 1-1-16,-4 0 0 0,3-1 0 0,-4 3 0 15,2-3-2-15,-1 2 4 0,0 1-3 0,-1-1 2 16,1 2 1-16,-2-3-1 0,3 2-2 0,-3 0 4 15,0 0 0-15,2 0-1 0,-2-1 0 16,0 1 0-16,2-1 1 0,-3 1-1 0,2-1 5 16,0-1-3-16,-2-1 1 0,1-1-3 0,0 0-1 15,-1 0-2-15,-2-1 0 0,0-1-1 0,0 1 1 16,0-1 1-16,0 0-1 0,0 1 2 16,-2 0 0-16,-2-2-2 0,2 2 2 0,0-2 0 15,1 0-4-15,-2 1 4 0,2-2 2 0,0 2-2 16,-1 0 6-16,2 0-5 0,0-1 0 0,-1 0 0 15,0 0-4-15,0 1 5 0,0-3-3 16,-1 3 0-16,2-2 1 0,-1 2-1 0,1-2 3 16,-1 1-2-16,1-1 5 0,0-1-5 0,0 0-1 15,0-1 3-15,0 1-3 0,0-1 6 0,0 0 3 16,0 0 4-16,0 0 4 0,1 0 0 0,2 0 0 16,-1 0-1-16,0 0 0 0,-2 0-3 15,3 0-4-15,-2 0-3 0,-1 0-5 0,2 0 6 16,-2 0-2-16,1 0 1 0,0 0 3 0,1 0-7 15,1 0 0-15,3-1-1 0,-1-1-6 16,2 0 4-16,3-1 0 0,2 0 0 0,-1 0 1 16,4-1-1-16,-2 1 0 0,0 1 3 0,2 0-4 15,-3-1 1-15,4 1-1 0,-2 1 1 0,1-1 1 16,0 2-1-16,2-1 2 0,-1-1-1 16,-1 2 4-16,-1-1-5 0,5 0-1 0,-4-1 1 15,4 0-6-15,0 0 8 0,-1 0-2 0,0 1-2 16,-2 0 5-16,1 1-4 0,-4 0 1 15,0 0 1-15,-2 0-2 0,-4 0 0 0,1 1-2 16,-4 0 0-16,0 1-8 0,-2 0 3 0,0 0-3 16,-2-1-7-16,1 0-8 0,-1 0-22 0,0 0-29 15,0 1-60-15,0-2-155 0,-1 1-459 0,1-1-924 16</inkml:trace>
  <inkml:trace contextRef="#ctx0" brushRef="#br0" timeOffset="136055.725">26174 11918 1351 0,'0'0'260'0,"0"0"-42"15,0 0-24-15,0 0-28 0,0 0-34 0,0 0-21 16,0 0-20-16,-127-68-16 0,108 68-18 0,1 0-13 15,0 5-8-15,1 3 1 0,1 2-2 16,2 2-3-16,1 0-5 0,3 2-4 0,2 1-7 16,1 2 0-16,1-2-1 0,2 2-2 0,1 1 2 15,0 0-2-15,1-1 2 0,1 1-2 0,0-1-3 16,1-2-2-16,0 0-2 0,0 0 3 0,1-2 4 16,2-1 2-16,2 1 3 0,-1 0-2 15,2 0-1-15,0-1 1 0,1 0-4 0,2 0 3 16,0 1-1-16,2 1 1 0,0-3 0 0,1 4 0 15,0-1-3-15,1-2 2 0,0 2-2 0,-2-1 2 16,1 0 1-16,-1 0-3 0,-1 0 4 0,-1-2-3 16,-3 1 2-16,0-1-1 0,-3 0 2 15,-2-2-5-15,-1 0 0 0,-3 1 0 0,-5-1-1 16,-1-1 6-16,-5-1-1 0,-1-2 0 0,-2-1-2 16,-5-1-5-16,1-3-2 0,-3 0-2 15,0-3-3-15,1-4 1 0,0-4-3 0,4 0 3 16,0-3-2-16,1-2 2 0,5-2 0 0,3 0 0 15,2 0-4-15,6-2-3 0,2 2-1 0,2-1-5 16,7-1 1-16,4 2 5 0,7 2-2 16,5 0 2-16,1 1 4 0,5 1 1 0,3 2-1 15,0 0 1-15,0 0-1 0,1-2 0 0,-1 2 2 16,-3 0-1-16,-1-3 3 0,-4 2-1 0,-5 0 1 16,-3-4 2-16,-5 2-3 0,-4-5 1 0,-5 4 3 15,-4-3 0-15,0 2-3 0,-7 0 1 0,-6 0-4 16,-5 1-2-16,-4 2 0 0,-4 1-2 15,-2 2-5-15,-2 3-8 0,-1 0-9 0,3 3-12 16,-2 5-12-16,4 0-17 0,1 0-26 0,3 3-56 16,3 7-116-16,5-4-369 0,6-1-963 0</inkml:trace>
  <inkml:trace contextRef="#ctx0" brushRef="#br0" timeOffset="136847.418">26317 11639 770 0,'0'0'250'0,"0"0"38"16,0 0 9-16,0 0-30 0,0 0-53 15,0 0-56-15,0 0-51 0,0 0-36 0,0 0-26 16,0 0-12-16,0 0-8 0,0 0-1 0,0 0-4 16,0 0 2-16,96-40 2 0,-83 40-1 0,1 0 2 15,1 1 2-15,-1 3 2 0,2 0 3 0,-2 1 0 16,2-1-1-16,-2 1 1 0,-2-1-3 15,-2 2-2-15,0-1-4 0,-1 0-7 0,-4-1-2 16,0 1 0-16,-4-1-2 0,1 3-3 0,0-2 1 16,-1 1 1-16,-1 2 2 0,0 0-1 0,0 2 0 15,0 1 0-15,0 1 0 0,0 1 0 16,1 2 3-16,2 0-3 0,-2 3 1 0,3-1 4 16,-2 3 0-16,2 0 5 0,-3 0 2 0,3 1 2 15,-1 1 0-15,0 1 0 0,1 1-3 16,-1 2 3-16,0 2-2 0,2 1-1 0,-3 1-2 15,1 0-2-15,-2 0-6 0,-1 1 3 0,0 0-2 16,0 1-5-16,0 1 1 0,0 2-2 0,-1-1 0 16,-2 1-3-16,1-2-1 0,2-1-3 15,0-1 3-15,0-2 0 0,0-1 4 0,0-4 0 16,2-1-3-16,1-2 0 0,-1-2-2 0,1-6 0 16,-1-1-2-16,0-3 2 0,-2-4-1 0,0-3 2 15,0-2 6-15,0 0 6 0,0 0-4 16,-2 0 1-16,-4-4-7 0,-4 0-5 0,-1-4 3 15,-3 2-5-15,-4 0 3 0,-1-2-2 0,2 0 3 16,-3 2-1-16,2-1-1 0,-1 1-2 0,0-1-5 16,0 4 5-16,0-2 1 0,1 1-1 0,0 1 5 15,1 2-4-15,1-2-4 0,1 2-4 0,3 0-9 16,2 0-16-16,0-1-22 0,2 1-58 16,2 0-305-16,2 1-1312 0</inkml:trace>
  <inkml:trace contextRef="#ctx0" brushRef="#br0" timeOffset="158479.144">3159 13758 190 0,'0'0'37'0,"0"0"-15"16,0 0 6-16,0 0 10 0,0 0 12 0,0 0 10 16,0 0 13-16,0 0 11 0,0 0 24 0,0 0 17 15,0 0 13-15,0 0 2 0,4-27-3 0,-4 26-17 16,0 1-10-16,-1-1-6 0,0-2-18 0,-1 2-9 16,-1-1-11-16,1 1-12 0,0-2-9 15,0 2-5-15,-2 0-8 0,1 0-8 0,0-1-4 16,-3 2-6-16,4-2-4 0,-6 2-3 0,5 0-4 15,-4 0-1-15,1 0-4 0,0 0 0 0,-3 0 2 16,-1 4 0-16,1-2 0 0,1 2 2 16,-5 0 3-16,3 0-1 0,-2 1 3 0,-1 1 2 15,-3 0-1-15,3 0 1 0,-3 0 1 0,1 1 0 16,1-1-2-16,0 1-4 0,1-1 0 0,-3 0-3 16,4 1-2-16,-1-1 1 0,0 1 1 0,1-1-1 15,1 0 1-15,1 0 0 0,2-1 0 16,-1-2 2-16,2 3-1 0,0-3 4 0,3 0-1 15,-1-1 1-15,3 0 1 0,-1-1-1 0,2 0 0 16,1 0 1-16,0-1 0 0,0 0-1 16,0 1-2-16,0-1-6 0,0 0-8 0,0 0-5 15,0 1-9-15,1 0 12 0,2 1 15 0,1 0 19 16,2 1 24-16,2-3 9 0,2 3 1 16,3-3-3-16,0 0-7 0,4 0-8 0,0 0-6 15,1 0-3-15,2 0-7 0,0 0-5 0,3-1-4 16,1 1-7-16,0 0-1 0,0 0-1 0,0 0-1 15,0 3-2-15,0 1 0 0,-2 0-1 0,-1 2 0 16,3 0-1-16,-1 1 0 0,-2 2 1 16,1 0-2-16,-1 2 2 0,-1 2 0 0,0 0-1 15,-1 1 1-15,-6 3-2 0,2-1 2 0,-5 1 0 16,-2 2 0-16,-4 0 6 0,-3 1 2 0,-1-1 8 16,-7 2 6-16,-4 0 4 0,-6-2 3 0,-4 2-2 15,-2-2 1-15,-4 1-2 0,0 0 0 16,-2-2 2-16,1-1 1 0,1-2 3 0,2-2-4 15,2-6-3-15,-3 1-3 0,4-4-6 0,-2-3-2 16,-2-1 0-16,5 0-3 0,-2-3 2 0,2-7-3 16,2 0-3-16,1-5 0 0,1-2-2 15,3 1-2-15,2-3-4 0,1 0-8 0,3 3-11 16,2 0-7-16,4 2-22 0,2 3-32 0,0 0-58 16,6 4-131-16,-2 0-240 0,2 3-1024 0</inkml:trace>
  <inkml:trace contextRef="#ctx0" brushRef="#br0" timeOffset="160018.287">3652 14017 221 0,'0'0'30'16,"0"0"5"-16,0 0 19 0,0 0 26 0,0 0 31 16,0 0 13-16,0 0 6 0,0 0 1 0,0 0 10 15,0 0 2-15,0 0-3 0,0 0-3 0,0 0-18 16,-16-20-10-16,15 20-12 0,0 0-15 15,1 0-16-15,0 0-11 0,0 0-10 0,0 0-12 16,0 0-10-16,0 0-13 0,0 0-7 0,-2 0-8 16,2 1 1-16,0 2 3 0,-2 1 4 0,0 4 7 15,-1 0 5-15,2 2 2 0,-1 3 3 16,2 2 3-16,0-1 0 0,0 3-4 0,0-2 1 16,4 1-2-16,1-1-3 0,0-1 4 0,1 1-3 15,6 0-1-15,-4-2-4 0,1 2-1 0,3-1-4 16,0 0-1-16,0 0-2 0,4-2-1 15,-2-1-1-15,2 1 1 0,-2-3-1 0,1-1 1 16,-3-3 0-16,-1-1 1 0,-1-3 5 0,-1-1 4 16,-2 0 8-16,0-1 4 0,-1-6 0 0,1-1-1 15,-1-3-3-15,0-2-2 0,0-1-2 0,-1-1 2 16,-1-3 2-16,-2-2-3 0,1 1-2 16,-2-1-1-16,-1 1-3 0,0-2 1 0,1 0-1 15,-1 1-1-15,0 3-1 0,0 1-5 0,0 1 3 16,0 4 1-16,0 3 3 0,0 3 3 0,0 0 2 15,0 4 4-15,0-1-5 0,0 2-1 16,0 0-4-16,0 0-9 0,0 0-4 0,0 0-7 16,0 4 0-16,0 2 1 0,0 1 5 0,0 2 6 15,0 3-1-15,2 2 4 0,0 0-3 16,3 0 0-16,1 2 0 0,2 1-5 0,-1-1 6 16,2 0-2-16,1 1 1 0,1 1-1 0,3-2-1 15,-3 1 1-15,5-1-1 0,0-3 1 0,2 1-3 16,0-2-1-16,1 1 3 0,-1-3-5 15,-1-2 6-15,1-3 2 0,0-1 1 0,-1-2 4 16,-1-2 0-16,1 0 2 0,-3 0 3 0,-1-8 6 16,-1-1 3-16,-1-3-2 0,1-4 0 0,-3-1-3 15,1-2 1-15,0-3-1 0,-3-4-1 0,1-1 0 16,-1-2 0-16,-1-1 0 0,-1 1 0 16,-3-3-4-16,-2 5-1 0,0 1-3 0,0 6-3 15,-3 3-1-15,-4 2-6 0,1 0-8 0,-1 4-9 16,0 1-18-16,-1 2-27 0,1 0-93 0,1 5-476 15,4 1-975-15</inkml:trace>
  <inkml:trace contextRef="#ctx0" brushRef="#br0" timeOffset="162274.132">5404 13795 471 0,'0'0'200'0,"0"0"69"0,0 0 37 15,0 0 3-15,0 0-62 0,0 0-64 16,0 0-49-16,0 0-37 0,0 0-27 0,0 0-20 16,0 0-10-16,0 0-8 0,-75-29-5 0,52 29-4 15,-3 5-6-15,0 1-4 0,-3 2-2 0,-2 1 0 16,-2 0-6-16,-1 2 0 0,2 1-2 15,-2 1-2-15,1-1 3 0,2 1 1 0,5 0-1 16,2-1-2-16,6-1 0 0,3-2-4 0,4 0-3 16,1-1-6-16,6 0-8 0,0-2-9 15,4 1-5-15,0-4 3 0,5 4 11 0,5-3 13 16,4 1 11-16,1-2 2 0,5-1-2 0,1 0-3 16,4 0-2-16,0-1 1 0,1-1-3 0,1 0 1 15,0 1 2-15,2-1 1 0,0 0 3 0,3 2 1 16,2-2-1-16,1 0-3 0,0 0 3 15,0 0-2-15,-3 1-2 0,-2 3-1 0,-1 1 2 16,-6 0-1-16,-4 3 4 0,-2 3-2 0,-5 1 3 16,-5 2 3-16,-7 5 5 0,-4 0 6 0,-7 2 1 15,-10 2 0-15,-2 1-1 0,-6 0-1 16,-5 1-4-16,-6 1-2 0,-1 1-1 0,-5-2 3 16,2-1-1-16,-1-3 1 0,2-3-4 0,4-4-3 15,3-4-3-15,5-3-2 0,4-4-2 0,4-2-7 16,6-1-10-16,0-4-26 0,6-6-58 15,1-5-139-15,6 1-349 0,0 5-913 0</inkml:trace>
  <inkml:trace contextRef="#ctx0" brushRef="#br0" timeOffset="162537.96">4963 13594 1654 0,'0'0'144'15,"0"0"-22"-15,0 0-64 0,0 0-5 0,0 0 8 16,0 0 20-16,0 0 30 0,0 0 4 0,0 0-23 16,37 117-24-16,-22-85-19 0,0 2-6 0,1 3-5 15,2 2 1-15,-1 1-2 0,-2 3-6 0,1 0-5 16,-2 0-2-16,-3 2-5 0,-1-1-1 16,-1-2-2-16,-4-2-4 0,1 0-1 0,-4-6-6 15,0-2 1-15,-2-3 0 0,2-4-7 0,-2-6-2 16,0-5-4-16,0-2-17 0,0-5-9 0,0-3-25 15,1-2-32-15,1-2-58 0,-1-4-171 16,0-2-286-16,0 1-901 0</inkml:trace>
  <inkml:trace contextRef="#ctx0" brushRef="#br0" timeOffset="162769.801">5188 13628 1174 0,'0'0'286'0,"0"0"9"0,0 0-54 0,0 0-60 16,0 0-84-16,0 0-46 0,0 0 0 0,0 0 20 16,0 0 14-16,0 0-4 0,0 0-13 0,59 125-5 15,-47-92-5-15,-2 4-7 0,2 2-7 16,1 2-8-16,-3 3-10 0,2-1-4 0,-3 1-5 0,-1-1-4 16,-1 0-7-16,2-3 1 0,-5-1-3 15,2-2-2-15,-4-3-2 0,3-2-4 0,-1-4-6 16,3-5-12-16,-1-6-14 0,2-1-36 0,2-7-72 15,-1-3-247-15,-5-4-1193 0</inkml:trace>
  <inkml:trace contextRef="#ctx0" brushRef="#br0" timeOffset="163123.576">6070 13582 1945 0,'0'0'82'0,"0"0"1"0,0 0-6 15,0 0 26-15,0 0 18 0,0 0-6 0,0 0-13 16,0 0-16-16,0 0-14 0,0 0-13 0,-43 141-9 16,35-113-8-16,0 3-3 0,0 1-5 15,2 2-9-15,-2 2-2 0,0-2-9 0,0 2-2 16,3 0-6-16,-2-1 1 0,-2 1-4 0,5-3-1 15,-1 1 0-15,3-2-2 0,1-2 1 0,1-2-2 16,0-1-1-16,6-3 2 0,0-2-4 16,5-2 4-16,1-4-2 0,4-3 2 0,-1-3-1 15,3-3-3-15,2-3 1 0,3-2-7 0,1-2 3 16,-1-2-2-16,1-5-4 0,1-3-1 16,-2-3-5-16,3-1-8 0,-4-2-12 0,-1-2-21 15,-1-2-43-15,-5 2-67 0,-1 0-169 0,-7 3-274 16,-2 5-895-16</inkml:trace>
  <inkml:trace contextRef="#ctx0" brushRef="#br0" timeOffset="163355.018">5662 13862 1234 0,'0'0'254'0,"0"0"-33"0,0 0-42 0,0 0-10 0,0 0-25 16,0 0-23-16,0 0-26 0,117-43-14 0,-78 35-18 16,1 2-16-16,6 0-7 0,0 1-11 15,1 0-11-15,-1 1-10 0,1-1-10 0,-5 2-9 16,-3 1-15-16,-5-2-22 0,3-1-34 16,-6 1-68-16,-1-2-161 0,-10 1-240 0,-7 2-903 0</inkml:trace>
  <inkml:trace contextRef="#ctx0" brushRef="#br0" timeOffset="163905.403">6583 13757 337 0,'0'0'13'0,"0"0"-4"0,0 0 2 16,0 0-1-16,0 0 6 0,0 0 10 0,0 0 19 15,0 0 35-15,0 0 36 0,0 0 31 16,0 0 26-16,0 0 10 0,0 0 1 0,0 0-3 15,-14-1-7-15,10 3-13 0,-1 3-15 0,0 0-20 16,0 0-20-16,-3 4-21 0,3-2-19 16,-2 3-11-16,3 2-13 0,-2 0-8 0,3 1-7 15,-4 1-5-15,5 2-2 0,-2 0 0 0,1 3 1 16,1 1-1-16,2-1-1 0,-1 0-4 16,1 2-3-16,0-1 0 0,0 1 1 0,2-2 1 15,2 1 4-15,1-1 0 0,4-3 5 0,-3 1 2 16,2-1 1-16,2-3-3 0,1 0-2 0,3 0-3 15,-1-4-6-15,-1 1 0 0,4-4 0 0,-3 0-4 16,-1-4-1-16,5-1 0 0,-4-1-2 0,4-3 2 16,-3-5 2-16,3-2 1 0,-5-4-2 15,3-2 4-15,-2-3 0 0,-2-1 2 0,-2-4-1 16,-4-1-1-16,0-1 0 0,-4 1-5 0,-1-1 1 16,-4-1-2-16,-4 0-2 0,-8-1-1 15,0 0-1-15,-5 0-3 0,-3 2-1 0,2 1-1 16,-5 8-5-16,4 2-5 0,0 6-12 0,-3 5-16 15,4 3-22-15,1 1-32 0,0 6-56 0,4 1-219 16,7-1-1195-16</inkml:trace>
  <inkml:trace contextRef="#ctx0" brushRef="#br0" timeOffset="164952.235">7119 14268 601 0,'0'0'215'0,"0"0"46"0,0 0 9 0,0 0-3 16,0 0-45-16,0 0-53 0,0 0-50 0,0 0-50 15,0 0-33-15,0 0 3 0,0 0 23 0,0 0 31 16,0 0 20-16,0 0-2 0,33 75-12 15,-26-56-16-15,2 2-14 0,-7 1-14 0,-1 0-7 16,-1 0-7-16,-1 1-12 0,-8 0-10 0,-1 1-6 16,-1 1-13-16,-1-3-1 0,0 0-12 0,1-2-21 15,2-3-32-15,3-2-87 0,4-5-318 16,2-3-1129-16</inkml:trace>
  <inkml:trace contextRef="#ctx0" brushRef="#br0" timeOffset="165429.277">7991 13775 1739 0,'0'0'235'0,"0"0"-35"0,0 0-29 15,0 0-30-15,0 0-49 0,0 0-26 0,0 0-11 16,0 0-5-16,0 0 0 0,0 0 0 16,0 0 2-16,0 0-5 0,0 0-5 0,-10 88-8 15,-19-61-7-15,-1 0-6 0,-2 5-7 0,-2-2-1 16,-2 4-4-16,1 0 0 0,-2 1 1 0,-2-2-3 15,6-1-2-15,1-3 0 0,4-1 0 16,3-2-2-16,6-3-3 0,1-3 2 0,7-2-4 16,3-4 0-16,6-4-4 0,2-2-1 0,2-1 0 15,8-4 1-15,2-2 5 0,8-1 1 0,6 0-2 16,0-6 1-16,4-1-1 0,2-1-1 16,3 0 1-16,-2 1-1 0,-2-1 3 0,1 1-2 15,-1 1 3-15,2 1 3 0,-2 0-2 0,-4 1 3 16,1 1-1-16,-1 1-4 0,-5 1 2 15,-2-2-4-15,-1 2 0 0,-7 0-4 0,-2-1-10 16,-2 2-11-16,-4-1-20 0,-2-1-35 0,2 0-51 16,-4 0-131-16,0-1-368 0,0 2-918 0</inkml:trace>
  <inkml:trace contextRef="#ctx0" brushRef="#br0" timeOffset="165675.346">7872 13858 1225 0,'0'0'228'16,"0"0"-78"-16,0 0-38 0,0 0 14 0,0 0 19 15,0 0 11-15,0 0-14 0,0 0-16 0,0 0-27 16,-12 118-18-16,12-89-11 0,0 5-5 16,0 3 0-16,0 2-11 0,0-2-11 0,0 2-8 15,0 0-6-15,0 0-6 0,0-3-5 0,0 2-4 16,1-8-5-16,1 2-2 0,3-4-5 0,-2-3-3 15,-2-2-3-15,4-3-6 0,-1-4-4 16,-2-3-10-16,5-3-19 0,-1-5-29 0,1-3-63 16,1-1-216-16,-1-1-1209 0</inkml:trace>
  <inkml:trace contextRef="#ctx0" brushRef="#br0" timeOffset="166071.044">8344 13851 1408 0,'0'0'262'0,"0"0"-44"0,0 0-27 0,0 0-33 16,0 0-32-16,0 0-20 0,0 0-13 0,0 0-23 16,0 0-18-16,0 0-13 0,0 0-9 15,0 0-4-15,0 0 2 0,0 0 2 0,-97 70-3 16,97-57 0-16,0 0-4 0,0 1-3 0,0 0-4 15,6 1-1-15,-1 0-4 0,3-1 0 16,1 1-4-16,1-2 0 0,0 0 0 0,3-2 0 16,-2-3-1-16,6 0 3 0,-4-2-4 0,4-2 0 15,-3-3 3-15,4-1-2 0,-5 0 3 0,5-3 0 16,-5-5 1-16,3 0-2 0,-4-4-1 0,0-3 0 16,-1 0-2-16,-2-3 1 0,-1 0 0 15,-1-1-2-15,-5-1-1 0,-1 1-5 0,-1 0 4 16,-1 2-3-16,-7 2-3 0,0 2-8 0,-3 3-5 15,-1 2-7-15,-5 2-13 0,-1 2-5 0,-2 3-23 16,-4 1-21-16,2 0-23 0,-1 5-31 0,1 3-38 16,-3 1-46-16,3 4-33 0,1 1-23 15,3 1-73-15,6-2-8 0,4-4-577 0</inkml:trace>
  <inkml:trace contextRef="#ctx0" brushRef="#br0" timeOffset="166456.491">8480 14072 957 0,'0'0'319'0,"0"0"-47"0,0 0-31 0,0 0-38 16,0 0-55-16,0 0-33 0,0 0-21 16,0 0-22-16,-126-13-17 0,111 22-11 0,2 0-6 15,0 4 1-15,-3 1-2 0,5 2 2 0,0 1 4 16,-1 4 1-16,2 0-2 0,-3 0-1 0,2 4-9 15,1 0-3-15,3 0-2 0,-3 1-3 0,2-1-3 16,2-2-4-16,4 0-4 0,2 0-2 0,0-2-3 16,6-1-3-16,3 0-1 0,3-3-1 15,2 0-1-15,5-3 2 0,0-2-4 0,3-3 2 16,0-1 1-16,4-4 0 0,-3-2 0 0,3-2 2 16,-1-3-3-16,3-8 0 0,-3-2 1 0,1-3-2 15,-5-4 5-15,0 0 1 0,-3-5 0 16,-4-1 6-16,2-2-2 0,-5-2-1 0,-4-4 0 15,-2 0-4-15,-4 0-2 0,-1 2-1 0,-6 4 0 16,-5 2-6-16,-3 4 2 0,-3 7-3 0,-3 2-6 16,-2 3 0-16,0 3-16 0,-6 4-13 15,3 3-22-15,-3 1-47 0,4 8-117 0,6 0-416 16,5-2-933-16</inkml:trace>
  <inkml:trace contextRef="#ctx0" brushRef="#br0" timeOffset="168587.079">9148 13726 1308 0,'0'0'174'0,"0"0"4"16,0 0-17-16,0 0-33 0,0 0-50 0,0 0-37 16,0 0-2-16,0 0 5 0,0 0 1 0,0 0 2 15,0 0-2-15,0 0 3 0,0 0 3 0,0 0 1 16,-119 115 6-16,106-94-5 0,-3 2 0 16,3 0-1-16,-1 1-4 0,-1 2 0 0,3 1-7 15,0 3 1-15,2 2-1 0,1 3-5 0,2 0-1 16,5-2-4-16,1 3-2 0,1 1-3 0,0 0-7 15,4-1-6-15,6-2-6 0,2-3-2 0,2-3-1 16,5-2 0-16,1-6-4 0,2-1 0 0,2-4 0 16,4-4-4-16,1-2 0 0,1-3-5 15,1-3-8-15,0-3-10 0,-1 0-20 0,-1 0-48 16,-2-5-116-16,-8 0-323 0,-3 2-1036 0</inkml:trace>
  <inkml:trace contextRef="#ctx0" brushRef="#br0" timeOffset="169223.023">9797 13914 985 0,'0'0'347'0,"0"0"-9"0,0 0-47 16,0 0-40-16,0 0-71 0,0 0-57 16,0 0-21-16,0 0-25 0,0 0-18 0,0 0-20 15,0 0-13-15,0 0-6 0,0 0-1 0,-74-28-3 16,56 34-2-16,-4 1 0 0,1 1 0 0,-2 1-2 16,-1 1-1-16,-2 0 0 0,3 1 1 15,-4-1 2-15,4 0 1 0,0 2-1 0,3 0-7 16,2-1 1-16,3 2-5 0,1-3-1 0,5 2 1 15,4-2-8-15,-2 0-2 0,7-5-4 0,0 1-3 16,1-1 5-16,7-2 4 0,1 0 4 16,2-2 2-16,2-1 2 0,4 0-3 0,1 0 1 15,-1 0 3-15,1 0-5 0,2 0 0 0,0 0-1 16,1-1-4-16,1 1 4 0,3 0 0 0,-3 0 2 16,1 0 3-16,2 0-2 0,-2 0 0 0,-1 3 0 15,-2 2-3-15,-3 2 3 0,-3 1 1 16,-3 3 0-16,0 2-3 0,-3 0 3 0,-6 3 3 15,0 2 0-15,-2 2 5 0,-5 2-1 0,-7 0-2 16,-5 1 3-16,-4-1 3 0,-5 0 1 0,-3-1 2 16,-1-3-1-16,-1-3-3 0,-1-3-6 15,5-1-2-15,-2-3-4 0,0-3-2 0,4-4-5 16,-1-1-13-16,3-1-18 0,3-7-46 0,1-3-90 16,7 2-324-16,4 2-1090 0</inkml:trace>
  <inkml:trace contextRef="#ctx0" brushRef="#br0" timeOffset="169472.844">9446 13718 1841 0,'0'0'212'0,"0"0"-78"0,0 0-34 16,0 0 6-16,0 0 9 0,0 0 9 0,0 0-12 15,0 0-13-15,0 0-22 0,61 118-17 0,-44-88-11 16,2 1-8-16,-4 2-5 0,5 0-3 15,-2 3-9-15,-3-1-2 0,1 4-4 0,-5-3-4 16,-1 2-1-16,-4-2-2 0,-3 1-3 16,-3 0-1-16,0 0 1 0,-3-4-5 0,-3-3-1 0,4-2-5 15,-2-5-2-15,2-5-2 0,1-1-5 16,1-6-10-16,0-3-19 0,1-4-31 0,5-4-77 16,-4 0-241-16,2 0-1231 0</inkml:trace>
  <inkml:trace contextRef="#ctx0" brushRef="#br0" timeOffset="169706.791">9629 13782 1727 0,'0'0'170'16,"0"0"-42"-16,0 0 12 0,0 0 52 0,0 0-9 15,0 0-26-15,0 0-31 0,0 0-29 0,81 135-25 16,-63-105-20-16,-3-2-11 0,-1 2-9 0,-2 2-6 15,-1-1-8-15,-3 0-4 0,-2 0-4 16,-1 0-2-16,-3-1 1 0,-1 1-7 0,-1-1 0 16,0-1-2-16,0-2-6 0,-2-2-5 0,0-4-18 15,1-2-23-15,1-2-50 0,0-4-134 16,1-4-438-16,1-3-935 0</inkml:trace>
  <inkml:trace contextRef="#ctx0" brushRef="#br0" timeOffset="170186.039">10350 13794 1704 0,'0'0'215'0,"0"0"-20"15,0 0-5-15,0 0-35 0,0 0-44 0,0 0-34 16,0 0-20-16,0 0-14 0,0 0-17 0,0 0-7 16,0 0-7-16,0 0 2 0,0 0-1 0,-117 13-2 15,96-1 0-15,0 3-6 0,0-1 2 0,1 4-2 16,2 0-3-16,0 1 2 0,0 2-6 16,5-1 0-16,1-1-2 0,3 0-2 0,1-2-3 15,4-1-3-15,2-4-1 0,2-2 0 0,4 0 4 16,6-4 4-16,2 0 4 0,4-3 2 15,1 0-4-15,6-2-1 0,1 0-4 0,-2 0 2 16,3-1 1-16,2 1 1 0,0 2 1 0,-1-2-1 16,1 3 4-16,-1-1 2 0,-1 2 2 0,0 1 4 15,0 0-1-15,-4 2-2 0,-2 0-1 16,-3 0 2-16,-2 1-1 0,-3 0 4 0,-3 2 3 16,-4 0-1-16,-1 1 2 0,-3 2 7 0,0 0 3 15,-6 3 6-15,-5-1 6 0,-6 0 1 0,-3 0 4 16,-2 1 2-16,-4-1 0 0,0 0-7 15,-1-3-5-15,0-2-11 0,2-3-6 0,0-1-11 16,0-5-6-16,2-2-6 0,2 0-9 0,3-6-17 16,1-4-39-16,5-4-90 0,5 3-373 0,3 1-1082 15</inkml:trace>
  <inkml:trace contextRef="#ctx0" brushRef="#br0" timeOffset="170758.723">10670 13811 1616 0,'0'0'305'0,"0"0"-42"0,0 0-19 16,0 0-34-16,0 0-62 0,0 0-44 15,0 0-29-15,0 0-20 0,0 0-17 0,0 0-8 16,0 0-3-16,0 0-6 0,116-42-5 0,-95 42-3 16,-1 0-2-16,-2 2-2 0,-1 3-5 0,-2 1-2 15,-1-2 0-15,-3 5-4 0,-2-1 1 0,-1 1 0 16,-4 1 0-16,-1 0 0 0,-3 1 0 16,0 1 1-16,-5 1 0 0,-4-1 1 0,-1 2 0 15,-3-1-1-15,-1-1-2 0,-1 0 3 0,0 0 2 16,0-1-2-16,0-1 0 0,0 1-1 0,0-1-7 15,2-1 4-15,-3 1-1 0,6-3-3 0,0-2-4 16,1 1-7-16,4-3-6 0,2-2-5 16,2 0-4-16,1-1 9 0,4 0 8 0,3 0 9 15,4 0 9-15,3-2-2 0,-1-1 3 0,3 0 0 16,-2 2 6-16,2 1-1 0,-1 0 0 16,1 0 3-16,2 0-1 0,-2 3 1 0,6 1-1 15,-5 1 1-15,2-1-2 0,0 3-2 0,-2 2 2 16,1 2-3-16,-2 0-6 0,-2 1 5 15,-2 1-2-15,-1 2 4 0,-3 3 1 0,-2 1-3 16,-4 1 1-16,-1 4-3 0,-1 1 0 0,-3 0 1 16,-5 0 3-16,-7 1 2 0,-1-2 2 0,-8-1 7 15,-2-3 2-15,-3-1 6 0,-3-1 7 0,-1-5-8 16,0-1-2-16,1-2-4 0,2-4-9 0,3-4 0 16,0-2-5-16,3 0-5 0,1-5-10 15,2-3-9-15,5-2-19 0,2-3-36 0,4-2-68 16,6-3-158-16,2 4-417 0,2 4-912 0</inkml:trace>
  <inkml:trace contextRef="#ctx0" brushRef="#br0" timeOffset="171139.711">11206 13491 339 0,'0'0'100'16,"0"0"-40"-16,0 0 34 0,0 0 42 0,0 0 44 15,0 0 35-15,0 0 6 0,0 0 4 0,119 123-12 16,-102-107-26-16,0 4-22 0,1 1-26 0,1 2-23 15,1 2-17-15,0 2-13 0,-1 2-8 0,-4 1-2 16,1 4-7-16,-3 0-6 0,-1 4-9 16,-3 1-6-16,0 1-5 0,-6 2-2 0,1 1-1 15,-4 0-6-15,0-2-3 0,-5-1-3 0,-1-2-1 16,-3-2-4-16,-2-4 4 0,-3-1-1 0,-1-5-2 16,-3-2 1-16,-2-3-6 0,0-5-2 15,-2 0-7-15,3-5-7 0,4-2-1 0,1-2-10 16,3-4-10-16,2-1-17 0,2-2-42 0,2 0-132 15,1-2-1391-15</inkml:trace>
  <inkml:trace contextRef="#ctx0" brushRef="#br0" timeOffset="172299.083">12461 13522 1170 0,'0'0'148'0,"0"0"7"0,0 0-25 16,0 0-8-16,0 0-20 0,0 0-15 0,0 0 3 16,0 0 9-16,0 0 5 0,-53 124 1 0,53-94-2 15,0 5-6-15,3 0-5 0,0 3-5 16,1 2-12-16,0 2-9 0,-3 0-14 0,0 0-13 16,-1 2-5-16,0-1-7 0,-4 0-6 0,-3-1 2 15,-3-1-10-15,-4-2-5 0,0 0-1 16,-2-3-7-16,1-4 2 0,-1-1-4 0,1-8-1 15,2-3-5-15,2-5-6 0,4-8-7 0,4-4-7 16,3-3-29-16,0-6-70 0,4-10-183 0,4 2-318 16,-5 2-925-16</inkml:trace>
  <inkml:trace contextRef="#ctx0" brushRef="#br0" timeOffset="172541.796">12749 13393 1598 0,'0'0'321'0,"0"0"-164"0,0 0-44 0,0 0 15 16,0 0 14-16,0 0-2 0,-58 125-14 0,50-90-12 15,0 2-14-15,0 1-15 0,1 3-15 16,0 1-16-16,1 2-10 0,-4 2-9 0,0 1-11 16,1 2-8-16,-2 1-5 0,0-2-5 0,2 2-2 15,-3-1-5-15,0-3-2 0,2-1 0 0,-1-5-5 16,4-4 1-16,-2-2-5 0,4-8-9 15,-1-4-9-15,2-6-4 0,0-5-12 0,2-4-23 16,2-3-43-16,-1-4-90 0,1 0-345 0,0 0-1032 0</inkml:trace>
  <inkml:trace contextRef="#ctx0" brushRef="#br0" timeOffset="172776.467">12015 13895 1977 0,'0'0'120'0,"0"0"-19"15,0 0-10-15,0 0 31 0,0 0 8 0,0 0-16 16,116-16-25-16,-66 6-13 0,6-1-21 16,8-1-8-16,4-2-8 0,2 1-7 0,1-1-9 15,-1 2-6-15,-2 1-8 0,-5 0-8 0,-4 2-6 16,-9 1-11-16,-4 0-13 0,-8 2-32 15,-6 0-58-15,-9 2-150 0,-10 3-350 0,-5-1-933 0</inkml:trace>
  <inkml:trace contextRef="#ctx0" brushRef="#br0" timeOffset="172969.057">12217 14134 2174 0,'0'0'115'0,"0"0"-24"0,0 0 34 16,0 0 17-16,0 0-19 0,147-16-34 0,-97 2-30 15,2-1-23-15,4-1-22 0,-2 2-28 0,0-1-29 16,-1 3-50-16,-3 3-121 0,-13 3-404 0,-13 4-941 16</inkml:trace>
  <inkml:trace contextRef="#ctx0" brushRef="#br0" timeOffset="174704.592">13683 13780 472 0,'0'0'122'0,"0"0"-2"16,0 0 28-16,0 0 23 0,0 0 6 0,0 0-10 15,0 0-11-15,0 0-1 0,0 0-9 0,0 0-20 16,0 0-19-16,0 0-12 0,0 0-7 0,0 0-11 16,-113-11-9-16,97 11-13 0,3 4-12 15,-6 2-8-15,-1-1-6 0,-1 1-4 0,-4 2-6 16,-1 2-1-16,-3-1-3 0,2 0 1 0,1 1 0 16,4-2-2-16,3 2-2 0,5-2-6 15,4-1-8-15,5 3-6 0,4-3-5 0,1 1 3 16,0 1 5-16,8 0 6 0,3 0 4 0,1-1 0 15,4-1-1-15,0-2 2 0,4 1-3 0,0-3-1 16,4 0 1-16,1-1-5 0,-1 0-1 16,3-1 1-16,-4-1-3 0,4 0 1 0,-3 1 3 15,4-1 2-15,-3 3 3 0,0-1 0 0,-4 1-2 16,0 3 2-16,-3 0 3 0,-4 4-1 0,-1 0 0 16,-2 2 2-16,-4 2 3 0,-2 1 11 0,-4 4 10 15,-1-2 4-15,-8 2 2 0,-4 1-9 0,-7 1-5 16,-2-2-5-16,-7-1-3 0,0 0 2 15,-3-1-1-15,-1 0 0 0,1-5-3 0,1 0-2 16,3-4-3-16,1-3-2 0,5-4-3 16,1-1-4-16,6-3-6 0,1-7-12 0,4-5-23 0,4-3-39 15,4-6-57-15,1-1-147 0,2 4-326 16,0 5-920-16</inkml:trace>
  <inkml:trace contextRef="#ctx0" brushRef="#br0" timeOffset="174941.806">14170 13409 1807 0,'0'0'205'15,"0"0"-42"-15,0 0-36 0,0 0 5 0,0 0 3 16,0 0-13-16,0 0-15 0,0 0-16 0,0 0-21 16,19 125-16-16,-18-93-9 0,1 3-5 0,1 0-3 15,2 2-5-15,-2 1-5 0,1 1-1 0,0 2-4 16,-3 2-2-16,2 2-4 0,-3-2-4 15,0 1-5-15,0 1-2 0,-3-3-2 0,-2-1-7 16,0-4 2-16,-2-2-6 0,3-6-6 0,-2-3-12 16,2-4-19-16,3-8-23 0,0-5-52 0,1-6-110 15,0-3-312-15,0 0-1059 0</inkml:trace>
  <inkml:trace contextRef="#ctx0" brushRef="#br0" timeOffset="175345.505">14007 13952 1910 0,'0'0'180'0,"0"0"-74"16,0 0-23-16,0 0 10 0,0 0 1 15,0 0-27-15,0 0-29 0,116-31-18 0,-79 22-15 16,-3 4-15-16,4-2-4 0,-5 2-6 0,2 1-2 16,-4 2 2-16,-5 2 3 0,0 0 6 0,-5 0 5 15,-7 4 6-15,-1 2 4 0,-6 2 7 0,0-1 10 16,-6 3 13-16,-1 0 13 0,0 3 13 15,-2-1 3-15,-6 4-1 0,0 0-5 0,3 1-11 16,-3 1-7-16,5 1-8 0,-3 1-3 0,4-3-5 16,2 1-3-16,0 0-3 0,0 0-5 0,4-1 0 15,4-1-2-15,2 0-2 0,4-4 0 0,0-2 0 16,0 0-1-16,4-6 0 0,0 0 0 16,0-4-2-16,-1 0-1 0,2-7 1 0,0-3-1 15,-1-3 1-15,-4-1 3 0,3-4 2 16,-5-1 0-16,-1-4-1 0,-4-1-1 0,-3-2-1 15,-3-4-1-15,-1 4 1 0,-2-3-7 0,-8 2-1 16,-2 4-2-16,-4 1-4 0,0 6 2 0,-2 2-5 16,-2 5-1-16,-1 3-4 0,1 6-2 0,-1 0-2 15,1 2-3-15,1 6-8 0,3-1-13 16,2 2-23-16,4 0-47 0,4 1-76 0,2-3-222 16,3-3-939-16</inkml:trace>
  <inkml:trace contextRef="#ctx0" brushRef="#br0" timeOffset="175884.107">14793 13940 2052 0,'0'0'264'0,"0"0"-53"0,0 0-8 0,0 0-15 16,0 0-48-16,0 0-38 0,0 0-19 0,0 0-16 16,0 0-9-16,0 0-14 0,0 0-3 0,0 0-8 15,0 0-1-15,48 133-8 0,-48-113-6 0,0 0-3 16,0-2-7-16,0 1 2 0,-3-3-2 15,-3-1-2-15,2-2 2 0,-2-2-6 0,3 1-4 16,-4-6 2-16,5 1-8 0,-2-6 7 0,1-1 3 16,2 0-5-16,0-5-4 0,-1-4-6 0,0-6-7 15,2-1-5-15,0-4 6 0,2-1-6 16,3-1-4-16,4 1-3 0,6 1-8 0,-1 1 3 16,5 3 6-16,0 1 4 0,2 2 11 0,0 3 1 15,1 2 4-15,0 1 9 0,3 3 4 0,-3 0 2 16,0 2 0-16,4 0 1 0,-3 2 2 15,0-2 0-15,-2 1 3 0,0-1 3 0,-3 1-3 16,1-2 6-16,-4 2 0 0,-1-2-2 0,-2 3-4 16,-1-3 0-16,-2 1-3 0,0 0-2 15,1-1 0-15,-1 1-5 0,0-2 1 0,-1 1-2 16,2-2 1-16,0-1 0 0,1-1 0 0,-2-1 2 16,1-2 2-16,-2 0-2 0,2-1-3 0,-4-2 1 15,-2 1-1-15,-4-1 1 0,0 1 1 0,0 1-1 16,-4 2-5-16,-6 0 3 0,-5 4-2 15,1 0 0-15,-6 4 2 0,-3 1 0 0,-3 2-1 16,2 7 1-16,-3 2-1 0,-2 4 1 0,1 1 3 16,2 5 1-16,-1 2 1 0,4 3 0 0,4 2 1 15,1 2 2-15,7 1 5 0,3-3 0 0,5 0-1 16,3-4 0-16,1-1-4 0,8-4-3 16,7-2-1-16,1-2-4 0,8-2-2 0,0-2-7 15,3-3-12-15,3-2-17 0,-1-5-46 0,1-1-130 16,-10 0-507-16,-4 0-956 0</inkml:trace>
  <inkml:trace contextRef="#ctx0" brushRef="#br0" timeOffset="176230.223">15846 13817 1396 0,'0'0'284'0,"0"0"-29"0,0 0-22 15,0 0-55-15,0 0-42 0,-119 2-26 0,99 8-21 16,5 1-21-16,-2 3-18 0,-1 1-18 0,5 0-12 16,2 0-7-16,0 0-8 0,3 1-4 0,4-1-7 15,0-2-2-15,4 0-1 0,4-2 2 0,3-1 3 16,7-2 5-16,0-3 2 0,4 2-3 16,2-4-1-16,0-1 1 0,0 2-2 0,-1-2 3 15,2 1-1-15,-1 1 0 0,1 0 4 16,0-1 0-16,0 3 1 0,-3 0 0 0,-3 2 3 0,0 0 0 15,-4 0 3-15,-4 1 6 0,0 1 5 16,-6 2 15-16,-1-1 11 0,-1 1 8 0,-8 0 10 16,-5 1-5-16,-8 0 0 0,-5-1-2 0,-4 1-8 15,-3-3-7-15,-2-1-11 0,2 0-10 16,-1-2-14-16,2-2-7 0,2-4-6 0,2-1-10 16,4 0-11-16,1-5-42 0,12-3-138 0,3 3-1424 0</inkml:trace>
  <inkml:trace contextRef="#ctx0" brushRef="#br0" timeOffset="177722.638">16437 13515 559 0,'0'0'119'0,"0"0"38"0,0 0 24 0,0 0 8 16,0 0 0-16,0 0-9 0,0 0-13 15,0 0-17-15,0 0-23 0,0 0-24 0,0 0-26 16,0 0-31-16,0 0-11 0,0 0 4 0,1 3 16 15,4 10 24-15,-2 4 3 0,-1 2-7 0,3 4-12 16,-1 1-8-16,-2-1-4 0,4 4-2 16,-4 0 0-16,-1 4-5 0,1 0-1 0,2 2-6 15,-3 2-1-15,0 0-1 0,-1 1-5 0,0-2-3 16,0 1-3-16,0-1-5 0,0 0-5 0,0-2-2 16,0-3-6-16,-2-2 1 0,-2-5-3 0,3-2-1 15,0-2-1-15,-1-3 2 0,0-3-3 16,0-4-1-16,-1-3 1 0,3-4 2 0,0-1 12 15,0 0 4-15,0-1-1 0,3-8-3 0,2-4-12 16,0-1-8-16,3-6 2 0,2-1-1 0,5-1 0 16,-1-3-4-16,4 1 0 0,1 0-3 15,0 2 1-15,3 0 3 0,1 3-1 0,-2 3 0 16,4 0 1-16,-2 3 2 0,-1 0 1 0,-2 3 2 16,0 3 0-16,-5 1 0 0,1 3-2 15,-5 2 2-15,-2 1 1 0,-2 1 2 0,-4 4 1 16,-2 4 3-16,-1 3 0 0,0 1 2 0,-1 4 1 15,-4 2 4-15,-1 1 1 0,-2 2-3 0,3 0 3 16,-1 2-2-16,1-3 1 0,1 2 0 16,1 0-2-16,-3-2 1 0,5-1-3 0,1-2-2 15,0 0-3-15,0-2-6 0,3-4-5 0,3-2-5 16,-1-3-19-16,1-3-26 0,4 0-51 0,1-4-127 16,-3 0-406-16,-1 0-984 0</inkml:trace>
  <inkml:trace contextRef="#ctx0" brushRef="#br0" timeOffset="178156.181">17504 13727 2171 0,'0'0'186'0,"0"0"-46"0,0 0-55 0,0 0-9 16,0 0 6-16,0 0 5 0,0 0-8 0,0 0-11 16,0 0-9-16,0 0-12 0,-30 128-5 0,27-101-7 15,-3 2-5-15,2-1-1 0,-3 2-6 16,3 0-3-16,-4 1-4 0,2 1-5 0,0-2 1 16,-1 0-4-16,3-2-4 0,-3 1-1 0,3-3-5 15,-1-1-1-15,5-3-2 0,-1-1-6 16,1-4-10-16,0-3-13 0,0-3-16 0,0-5-31 15,1-4-48-15,4-2-117 0,-3 0-374 0,0 0-965 0</inkml:trace>
  <inkml:trace contextRef="#ctx0" brushRef="#br0" timeOffset="178316.846">17259 14055 2205 0,'0'0'210'0,"0"0"-34"0,0 0-37 15,0 0-2-15,0 0-34 0,0 0-39 0,117-53-23 16,-87 45-15-16,1 1-10 0,1 2-12 0,-3 0-14 16,0 0-19-16,-1 2-38 0,1 0-80 0,-9 3-299 15,-8-2-1155-15</inkml:trace>
  <inkml:trace contextRef="#ctx0" brushRef="#br0" timeOffset="179047.437">18013 13737 1692 0,'0'0'323'0,"0"0"-96"0,0 0-61 16,0 0-38-16,0 0-44 0,0 0-16 0,0 0 4 16,0 0 7-16,0 0 2 0,0 0-14 0,0 0-17 15,-13 143-1-15,12-112 1 0,-1 1-2 0,-1 1-4 16,1-1-5-16,0 0-8 0,0 0-10 15,-1-4-6-15,0-1-5 0,2-4-4 0,0 0 1 16,-1-4-4-16,-1-4 1 0,0-2-6 0,2-3 3 16,-1-5 0-16,1-1-1 0,1-4 7 0,0 0 1 15,0-2-2-15,0-5-4 0,0-5-3 0,3-4-5 16,-2-3 4-16,2-5-2 0,0-3 1 16,0-1 0-16,1-4-3 0,1-6 1 0,0-1 0 15,3-2-5-15,2-2 0 0,5 0 1 0,2-1-4 16,4 2 4-16,2 4 1 0,2 5 2 0,2 2 3 15,-3 8 1-15,0 3 2 0,-1 6 1 16,-6 6-2-16,-2 4 2 0,-1 2 1 0,-6 2-1 16,2 3 1-16,-1 5 2 0,-2 3 3 0,-2 5 2 15,0 3 8-15,-2 1 0 0,-1 5 1 0,1 4 5 16,-2 2 4-16,1 3-1 0,-1 1 2 16,0 2 2-16,0 0-2 0,-1 1-1 0,0-1-3 15,0-2-5-15,0 2-7 0,0-5-7 0,0 0-1 16,3-5-4-16,2-2-4 0,-2-2-1 15,3-2-7-15,-2-5-6 0,0-3-9 0,-1-2-13 16,-1-5-20-16,-2-4-31 0,0-2-57 0,0-1-164 16,0-1-1075-16</inkml:trace>
  <inkml:trace contextRef="#ctx0" brushRef="#br0" timeOffset="179222.395">17921 13976 1886 0,'0'0'190'0,"0"0"-37"16,0 0-26-16,0 0-1 0,0 0-25 16,0 0-33-16,0 0-25 0,134-45-11 0,-98 41-14 15,1 3-14-15,0 0-12 0,2 0-16 0,-1 0-26 16,-1 0-47-16,-1 1-99 0,-10-1-311 16,-9 1-979-16</inkml:trace>
  <inkml:trace contextRef="#ctx0" brushRef="#br0" timeOffset="180020.113">18986 13530 387 0,'0'0'52'0,"0"0"13"0,0 0 45 0,0 0 69 16,0 0 50-16,0 0 37 0,0 0 14 0,0 0-11 15,0 0-9-15,0 0-27 0,0 0-29 16,0 0-32-16,0 0-33 0,41-50-28 0,-41 49-31 16,-2-1-28-16,-3 2-20 0,-6 0-12 0,-1 0-8 15,-4 2-2-15,-2 4-3 0,-4 0-2 0,0 4-2 16,1 1 0-16,-3 0-2 0,-2 3 0 16,2-1 0-16,-2-1 0 0,4 1-2 0,-1-2 2 15,3 1 2-15,3 1-1 0,1-3 3 0,1 2 0 16,1-1 0-16,2 1 0 0,-1 1 1 15,2-1-3-15,2 1 1 0,1-2-1 0,-1 1 1 0,4 0 1 16,1-4-3-16,3 2 1 0,0-3 0 16,1 0 4-16,0 0-2 0,2-2 3 0,1 2-1 15,2-1-1-15,0 1 4 0,-3-2-2 0,4 0-2 16,-3 1 3-16,-2-1-3 0,0 0 1 0,-1 2-1 16,0 1-2-16,0 1 3 0,0-1-2 0,-1 3 2 15,0 0-5-15,-1 1 3 0,0 0 0 16,1-1 0-16,1 0 3 0,-1 2-4 0,1 0 1 15,0 1 1-15,-3 2 0 0,2 0 2 0,0 1-3 16,-2 1 2-16,-2 1-3 0,3 1-1 16,-4-1 2-16,2 1-2 0,-1-1 2 0,-2-1 1 15,4 1-4-15,-1 1-2 0,1-3 0 0,1 1 2 16,1 0 0-16,-2-1-2 0,2-2 1 16,1-1-2-16,0-2 1 0,0-1 1 0,0-5-1 15,0 1 2-15,0-4 0 0,3-1 4 0,0-2 5 16,0 0 0-16,3 0 6 0,0 0-2 0,4-2-3 15,0-1-1-15,3-3-5 0,-1 2-1 0,0 1 0 16,1-1 2 0,0 2 0-16,1 0 0 0,0 2 1 0,3 0 0 0,0 0 2 0,1 0-2 15,2 0 2-15,3 0-3 0,0 0-2 0,0 0 0 16,2-1-1-16,0-4-1 0,-2 2 0 0,0-2-1 16,-4 1-1-16,-2 1-2 0,-3 2-4 0,-3-2-2 15,-4 2-9-15,-1 0-11 0,-4 1-21 16,0 0-22-16,-2 0-55 0,0 2-133 0,0 2-473 15,0-2-957-15</inkml:trace>
  <inkml:trace contextRef="#ctx0" brushRef="#br0" timeOffset="180655.372">19398 13705 1958 0,'0'0'260'0,"0"0"-37"0,0 0-37 15,0 0-50-15,0 0-36 0,0 0-20 0,0 0-10 16,0 0-12-16,0 0-8 0,0 0-8 0,0 0-4 16,0 0-6-16,-129-110-5 0,113 110-4 0,1 0-3 15,0 4-1-15,0 4 3 0,-1-1-4 16,1 4-2-16,-1-1 0 0,-1 4-5 0,2 0 3 15,0 3-4-15,1 1-1 0,1 1-3 0,1 0-4 16,4 0-1-16,2-1 0 0,5 0 0 0,1 2 1 16,0-2 4-16,7 1-2 0,2-1-1 15,3 2 1-15,0-3 2 0,1 2-1 0,1-2 5 16,1 1-2-16,-3-2-2 0,3 1 2 0,1 0-3 16,-1-1 3-16,2 0-1 0,-2 2 1 0,2-3-1 15,-1 0 0-15,0-1-1 0,-1 0-2 16,-2-1 5-16,-1-1-3 0,-2 0-3 0,-1-1 4 15,-4-1-6-15,0 2 4 0,-4-3 0 0,-1 2 2 16,0-1 1-16,-2-2 2 0,-5 0 2 0,-1 0-1 16,-6-4-1-16,0 0 2 0,-1-4-1 15,0 0-4-15,-1 0 0 0,1 0-3 0,2-7-2 16,0-3-2-16,1-2 4 0,2-1-4 0,2-5 1 16,2 0 0-16,5-2-3 0,1-1 4 0,0-2-4 15,7 2 2-15,3-2 2 0,4-1-6 0,3 3 0 16,3-2 3-16,4 1-5 0,-2 1 6 15,2-2 2-15,0 4-2 0,-2 0-1 0,-2-1 2 16,0 2 0-16,0 1-1 0,-5 0 4 0,1 1-4 16,-6-1 4-16,-1 1-2 0,-1-2-4 0,-5 1 3 15,-3-2 0-15,0 1-2 0,0-2 6 16,-9 2-5-16,-1 0-3 0,-1 1 4 0,-6 5-1 16,-4-1-2-16,-2 5-2 0,-3 3 0 0,-2 1-6 15,-2 4 2-15,2 0 0 0,-1 5-5 16,6 7-11-16,3-1-7 0,0 2-14 0,6 1-12 15,-1 1-23-15,6 0-48 0,3 0-121 0,4-5-414 16,0-2-1003-16</inkml:trace>
  <inkml:trace contextRef="#ctx0" brushRef="#br0" timeOffset="181338.495">19689 13322 1785 0,'0'0'246'0,"0"0"-41"16,0 0-19-16,0 0-15 0,0 0-25 0,0 0-35 16,0 0-28-16,0 0-20 0,0 0-15 0,0 0-10 15,0 0-7-15,123 28-3 0,-102-20-2 0,-1 0-6 16,-1 1-6-16,-5-1-7 0,2 2-1 15,-4-1-4-15,-3 1 0 0,-3-1-1 0,-1 1-1 16,-3 2 0-16,1-3 1 0,-2 2 0 0,-1 2-1 16,0 2 2-16,0 1 1 0,0 0 1 0,0 2 2 15,0-1-1-15,0 1 5 0,4 4 3 16,-3-3 3-16,3 1 5 0,0 4 0 0,-3 0 5 16,2 2-1-16,0 0 1 0,-2 3-4 0,-1 1-1 15,0 0-2-15,0 1-4 0,-5 2-2 0,-1-1-4 16,-4 1 3-16,3 1-4 0,-2-2 1 15,-1 2 2-15,0 0-2 0,1-3 2 0,3 1 4 16,1 1 1-16,-2-3-4 0,3 0 1 0,-2-2-1 16,2-2-5-16,0-2 2 0,0-4-3 0,2-3-1 15,2-2 3-15,0-4-4 0,0-3-3 16,0-3-1-16,0-1 0 0,0-3 1 0,0-1-1 16,0 0 0-16,0 0-2 0,0 0 6 0,0 0 0 15,0 0 1-15,-5 0 1 0,0 0-3 0,-3 0-1 16,0 0-1-16,-3 0-2 0,1 0 1 15,-2 0 0-15,-1 0 3 0,3-2-2 0,-2-1-2 16,-1 2 0-16,3-3 1 0,-1 1-1 0,1 0-2 16,1 1-3-16,0-2-5 0,-2 1-3 0,0-1-5 15,-3 1-5-15,2-2-7 0,-6 1-11 0,5 0-21 16,-1 1-63-16,3 0-188 0,6 0-1398 0</inkml:trace>
  <inkml:trace contextRef="#ctx0" brushRef="#br0" timeOffset="182038.539">20443 13840 831 0,'0'0'298'0,"0"0"-6"15,0 0-21-15,0 0 8 0,0 0-51 0,0 0-49 16,0 0-34-16,0 0-23 0,0 0-25 0,0 0-19 16,0 0-19-16,25 118-11 0,-20-104-15 15,0-1-14-15,1 0-8 0,1-2-14 0,-4-1-2 16,4 0-6-16,-4-2-10 0,1-1-14 0,-1-1-35 15,-1 1-46-15,-1-4-76 0,0-1-222 16,1-2-163-16,-2 1-896 0</inkml:trace>
  <inkml:trace contextRef="#ctx0" brushRef="#br0" timeOffset="182344.236">20322 13550 1449 0,'0'0'198'0,"0"0"-50"16,0 0-10-16,0 0-10 0,0 0-16 0,0 0-15 16,0 0-4-16,0 0 4 0,0 0-19 0,0 0-13 15,-32 125-13-15,43-114-17 0,7 1-9 0,-3-1-9 16,3-4-5-16,1-2-4 0,1-4-2 0,-1-1-3 16,-3 0-1-16,0-5 2 0,-2-1-3 0,-1-4 2 15,-3-2 2-15,-1-1-5 0,-3-1 7 16,1-2-1-16,-5-2-2 0,-2 1-1 0,0-5-1 15,-4 1 0-15,-6 1-2 0,0 0 0 0,-2 3-5 16,-3 4-2-16,-4 1-7 0,0 7-5 16,-2 4-6-16,1 1-2 0,-1 3-2 0,1 7 0 15,3 2-4-15,1 3-15 0,2 4-18 0,1 0-33 16,7 3-59-16,4-1-154 0,0-5-172 0,2-6-915 16</inkml:trace>
  <inkml:trace contextRef="#ctx0" brushRef="#br0" timeOffset="182697.475">20620 13785 1319 0,'0'0'293'0,"0"0"-32"0,0 0-40 0,0 0-32 15,0 0-33-15,0 0-25 0,0 0-13 0,0 0-15 16,0 0-15-16,0 0-15 0,0 0-8 0,0 0-6 16,46 122-7-16,-46-110-9 0,0 0-9 0,1 0-8 15,2-1-7-15,1-2-8 0,-2 0-3 16,6-2-4-16,-1-1-2 0,0-2-2 0,2-2 0 15,3-2-2-15,0 0-5 0,0-5 1 0,2-2-6 16,1-5-1-16,2-1 1 0,2-2-1 16,1-2 3-16,1-2 3 0,1 0 4 0,0 1 2 15,-1 1 1-15,-3 4 2 0,-1 2 1 0,-5 4 0 16,-2 3-1-16,-2 4 0 0,-4 0 1 0,2 0 1 16,-4 3 3-16,-1 5 1 0,0 3 3 15,0 2-1-15,1 4 3 0,-2-1-1 0,1 3-4 16,2 1 5-16,-2-1-5 0,3 0-2 0,0 1-2 15,0-1-5-15,4-2 2 0,0 0-3 0,-1-2-2 16,3 0-4-16,1-4-9 0,1-5-8 16,2-3-8-16,-2-3-20 0,6 0-41 0,0-9-60 15,0-1-74-15,-1-6-125 0,-2 5-180 0,-8 2-665 0</inkml:trace>
  <inkml:trace contextRef="#ctx0" brushRef="#br0" timeOffset="182922.005">21428 13435 1267 0,'0'0'375'0,"0"0"-42"16,0 0-39-16,0 0-71 0,0 0-69 0,0 0-41 16,0 0-20-16,0 0-1 0,0 0-4 15,0 0-12-15,0 0-10 0,0 0-8 0,29 130-8 16,-28-97-9-16,2 0-4 0,3 2-8 0,-3 0-1 16,3 0-6-16,-3 1-2 0,4 1-4 0,-4-2-4 15,1 3-4-15,-1-4-2 0,-2 0-2 16,-1 0 1-16,0-3-8 0,0-1-1 0,0-2-3 15,0-4-6-15,-1-4-9 0,1-5-17 0,0-3-26 16,0-6-50-16,0-2-98 0,0-3-226 16,0-1-1213-16</inkml:trace>
  <inkml:trace contextRef="#ctx0" brushRef="#br0" timeOffset="183340.197">21252 13779 1451 0,'0'0'628'0,"0"0"-461"0,0 0-61 16,0 0 3-16,0 0-8 0,0 0-31 0,0 0-33 16,0 0-15-16,141-10-15 0,-107 9-11 0,0-1-4 15,4-1-7-15,0-1-5 0,0 0-1 16,-2-1-3-16,-1 1 2 0,-4-2 3 0,-4 1 6 16,-1 0 6-16,-7 1 4 0,-5 1 8 0,-5 1 6 15,-7 0 6-15,-1 2 6 0,-1 0 2 16,-2 3 3-16,-5 2 2 0,-2 2 3 0,-3 3-1 15,0 2-5-15,0 1-2 0,0 0-7 0,2 3-1 16,-1 0 7-16,3 4 3 0,1 0 6 0,4 1 4 16,0-1-2-16,3 1 2 0,0 0 0 15,3 0-3-15,4-2 1 0,2-1-5 0,5 0-1 16,-2-2-6-16,7-2-2 0,-1-4-6 0,1 0-2 16,1-2 0-16,3-6-5 0,-1-2 1 0,0 0-2 15,-2-5-1-15,1-4 0 0,0-5-1 0,-2-2 1 16,1-2 0-16,1-4 0 0,-4-3 1 0,-2-2-2 15,-1-2 3-15,-6-2-3 0,-3-2-1 16,-5 0-1-16,-2 2-6 0,-7 5 3 0,-4 3-6 16,-4 6-2-16,-2 6-8 0,-6 3-8 0,-1 4-6 15,-4 2-10-15,-2 2-11 0,-4 0-21 16,2 4-54-16,-6 2-136 0,11 2-410 0,10-4-927 0</inkml:trace>
  <inkml:trace contextRef="#ctx0" brushRef="#br0" timeOffset="184025.144">22656 13418 1410 0,'0'0'421'0,"0"0"-157"0,0 0-50 15,0 0-36-15,0 0-66 0,0 0-53 16,0 0-10-16,0 0 14 0,0 0 20 0,0 0 1 16,0 0-17-16,-25 126-10 0,23-91-11 0,0-2-6 15,0 2-5-15,-5-1-3 0,4 2-4 0,-5-2-3 16,3 1-4-16,-2-2-4 0,-3-2-8 15,1-2 0-15,0-3-3 0,-1-1-2 0,4-5-1 16,0-1-4-16,2-6-1 0,-1-3-2 0,5-4 0 16,-1-4 5-16,1-2 2 0,0-2-2 0,0-7 0 15,0-7-8-15,1-2-6 0,4-6 1 0,-2-6 6 16,0-2-4-16,3-3-2 0,-2-6-3 16,5-3-9-16,0-4 5 0,2 1 1 0,2-2 1 15,4 0 2-15,4 1 1 0,5 7 3 0,-1 5 5 16,4 7 2-16,-1 8 4 0,-4 6 1 0,-1 4-2 15,-3 6-4-15,-2 2 5 0,-6 3 0 16,-1 3 0-16,-2 7 3 0,0 5 3 0,-2 2 3 16,-4 6 7-16,3 5 5 0,-4 4 1 0,0 2-1 15,-1 5 1-15,3-1 1 0,-1 2-1 0,-2-2-2 16,1-1 2-16,-2 1-1 0,1 0-2 16,-1-1-1-16,0-3-3 0,0 0-10 0,0-5-4 15,1 0-5-15,3-3-5 0,-2-2-3 0,-1-3-3 16,0-5-10-16,1-3-17 0,-2-3-15 15,0-3-51-15,0-5-102 0,0-2-345 0,0 0-1086 0</inkml:trace>
  <inkml:trace contextRef="#ctx0" brushRef="#br0" timeOffset="184202.728">22454 13766 1475 0,'0'0'414'15,"0"0"-265"-15,0 0-42 0,0 0 16 16,0 0 2-16,0 0-34 0,138-13-32 0,-104 8-16 16,3 0-15-16,3-2-15 0,-1 1-22 0,0-1-33 15,-1 0-53-15,-6 2-94 0,-6 1-263 0,-12 1-1016 16</inkml:trace>
  <inkml:trace contextRef="#ctx0" brushRef="#br0" timeOffset="184872.896">23654 13282 1857 0,'0'0'209'0,"0"0"-33"0,0 0-6 0,0 0-30 16,0 0-47-16,0 0-21 0,0 0-7 0,0 0 0 15,0 0-9-15,0 0-4 0,0 0-2 0,0 0-1 16,-118-37-6-16,102 42-1 0,-3 2-2 16,4 1-7-16,-3-1-1 0,-1 3-9 0,0 1-6 15,0 1-5-15,0 3-5 0,-2-2-1 0,0 1-1 16,1-1-2-16,3 2-1 0,-1-4 2 0,1 0-2 16,5-3-4-16,2 2 4 0,2-2-4 15,4 0 0-15,2 1 0 0,-1-2-4 0,3 3 4 16,0-2 0-16,0 0 3 0,5 0 1 0,-2 0 0 15,3-1 0-15,-3 1 0 0,0-1 1 16,3 0-3-16,-3 0 0 0,-1-1 2 0,3 2-6 16,-4 0 5-16,0-1 0 0,0-1-1 0,-1 2 6 15,0 3-4-15,0-2 1 0,0 1 0 0,-1 1 2 16,-1 0 1-16,0 2 1 0,-3 1 0 0,2 0-3 16,0 0 3-16,-2 2-1 0,4 1 3 15,-2 0 0-15,-1 1-3 0,2-2-1 0,-1 4 0 16,-3-1-1-16,2 0 1 0,-3 1 0 0,3 0 1 15,-3 2 1-15,-1-2-5 0,2 0-1 16,-1 1 2-16,-1 0-3 0,3 0 7 0,-1 1-3 16,0-2 0-16,1-1 0 0,2 0 1 0,-2-2-1 15,3-4-2-15,2 0 2 0,0-3-2 0,0-5-1 16,0 0 4-16,0-4 3 0,0 0 6 0,1-1 7 16,5 0 2-16,-1 0-3 0,5-5-6 15,4 0-5-15,-1-1-2 0,0 0-4 0,2 0-1 16,-1 1-1-16,-3 1 0 0,5 0-3 0,-2 2 2 15,4 0 2-15,-3-1-1 0,4 3 1 0,0-2 1 16,2 0-2-16,-1 0-2 0,0 0 3 16,2-1 1-16,2 1 1 0,-2-2 0 0,0 1 1 15,1-1-3-15,-1-1 2 0,2 2-1 0,-8 0-5 16,2 0-1-16,-6 1-4 0,-1 0-6 0,-1-1-4 16,-2 1-11-16,-3 0-16 0,-3-1-22 15,-2 1-41-15,1 0-72 0,-1 1-105 0,0 0-342 16,0-1-1016-16</inkml:trace>
  <inkml:trace contextRef="#ctx0" brushRef="#br0" timeOffset="185142.656">23923 13353 1854 0,'0'0'269'15,"0"0"-21"-15,0 0-40 0,0 0-31 0,0 0-57 16,0 0-57-16,0 0-27 0,0 0-4 16,0 0 11-16,0 0 11 0,0 0 5 0,0 0-4 15,0 0-7-15,-37 140-4 0,28-105-3 0,6 0-8 16,-1 1-3-16,1-2-8 0,3-3-7 0,0 0-6 16,0-1-4-16,0-1-4 0,0-3-5 15,-1 1-2-15,-1-4-6 0,0-2-9 0,-1-3-11 16,2-1-21-16,0-5-19 0,1-2-47 0,0-4-84 15,0-3-207-15,1-2-1064 0</inkml:trace>
  <inkml:trace contextRef="#ctx0" brushRef="#br0" timeOffset="185555.044">24163 13491 2068 0,'0'0'293'0,"0"0"-61"0,0 0-43 16,0 0-43-16,0 0-48 0,0 0-31 0,0 0-10 16,0 0-16-16,0 0-9 0,0 0-8 15,0 0-5-15,138-74 1 0,-115 72-1 0,-1 2-3 16,-2 0-2-16,0 3-6 0,-3 2-4 0,-3 5-2 16,-4 0 3-16,-2 2-2 0,-2 4-2 0,-5-1 6 15,-1 3-1-15,-3-1 3 0,-4 2-1 16,-2-3 0-16,-1 0-5 0,-3 1 4 0,-2-2 0 15,2 1 0-15,-3-1-3 0,1 1 1 0,-2 1 0 16,-3-3-3-16,1 2 4 0,-3 0-4 16,1 0-1-16,-2 0-2 0,2 0 3 0,-2-1 0 15,4-1-2-15,2 0 0 0,-1 0-3 0,7-1 2 16,2-1-1-16,6-5 3 0,2 1 4 0,1-1-1 16,10-4 4-16,3 1 4 0,7 0-3 0,2-2 2 15,5-2 2-15,2 0-1 0,1 0-3 16,1 0 1-16,-1 0-2 0,0 0-2 0,-4 0 1 15,2-2-4-15,-6 0-2 0,-2 0-9 0,-1 0-7 16,-7-1-9-16,-2-1-13 0,-1-1-24 0,-2 1-42 16,-3-2-104-16,0 3-360 0,-2 1-1112 0</inkml:trace>
  <inkml:trace contextRef="#ctx0" brushRef="#br0" timeOffset="185767.109">24691 13097 320 0,'0'0'-320'15</inkml:trace>
  <inkml:trace contextRef="#ctx0" brushRef="#br0" timeOffset="186499.925">24599 13097 1027 0,'0'0'323'0,"0"0"-16"0,0 0-20 0,0 0-45 15,0 0-59-15,0 0-59 0,0 0-39 0,0 0-27 16,0 0-17-16,0 0-6 0,0 0-1 0,0 0-5 16,0 0-4-16,101 4-3 0,-78-2-4 0,2 0 1 15,-3 0-3-15,5-2 1 0,-4 0-4 0,-1 0 3 16,-2 0 0-16,-1 0-1 0,-4-3 0 16,0 0 2-16,-4 1 1 0,-2 0 2 0,-5 0 3 15,1 1 2-15,-3 1-4 0,-2 0-3 0,0 0-9 16,0 0-8-16,0 0-5 0,0 0-2 15,1 4 5-15,0 1-1 0,-1 3 7 0,3 2 1 16,-1-1 0-16,-1 1 7 0,0 0-3 0,1 2 6 16,-2 1 0-16,3 1 3 0,1 2 7 0,-1 2-2 15,-1 2 1-15,4 0 0 0,-3 3-3 16,0 0 1-16,2 1-5 0,-3 2 0 0,1 1 0 16,0-1 0-16,-2 3 2 0,2-1-2 0,-2 2 4 15,-1 1-2-15,0-2 2 0,0 2-3 0,-1-3-2 16,-3 2-4-16,-1-2-1 0,3 1-2 0,-2 0-5 15,0 0 0-15,3-2-2 0,-1 1 1 16,1 0-2-16,-1-1-1 0,0 0 1 0,-1 0-1 16,3 0 0-16,-1-1-3 0,0-1 0 0,1 1 2 15,0-2 2-15,0 0 1 0,0-4-4 0,0-1 3 16,0 0-6-16,0-2 3 0,2-2 1 0,-2-1-3 16,3-4 2-16,-1-1-2 0,0 0 1 15,-2-3-1-15,1-3 1 0,-1-1 3 0,0-1 0 16,0 1 1-16,0-2 0 0,0 0 0 0,0 0 3 15,-2 0 1-15,-3 0 3 0,2-2 0 16,-6 1-3-16,3-1 0 0,0 0-5 0,-3-1 1 16,-1 1 0-16,-1 0 0 0,-2-1 2 0,-2 0-4 15,0 3-1-15,-3-3 1 0,-2 2-3 16,0-1 5-16,-3 1 0 0,-2 0 0 0,2 1-4 16,1 0 2-16,0 0-1 0,-1 0-4 0,3 0 2 15,4 0-14-15,-2-2-23 0,5 0-52 0,3 0-295 16,3 1-1371-16</inkml:trace>
  <inkml:trace contextRef="#ctx0" brushRef="#br0" timeOffset="189275.164">7889 14687 241 0,'0'0'136'0,"0"0"-117"0,0 0-4 16,0 0 0-16,0 0 4 0,0 0 20 0,0 0 22 15,0 0 23-15,0 0 19 0,0 0 18 16,0 0 22-16,0 0 13 0,0-8 6 0,0 8-17 16,0 0-30-16,-1 0-31 0,1 0-30 0,0 0-26 15,-1 0-23-15,1 0-21 0,0 1-2 0,0 4 7 16,0 2 14-16,0 3 21 0,0 0 8 15,2 5 4-15,0 2 2 0,4-2 0 0,-1 5 8 16,2-2 4-16,-3 0 5 0,3 2 7 0,-3 3 3 16,4-1 2-16,-5 3 5 0,3 2-7 0,-4 3-9 15,2 1-4-15,-3 3-15 0,0-1-5 0,-1 1-11 16,0-2-7-16,0 0-2 0,0-2-2 16,0 0-1-16,1-3-1 0,1 0-2 0,-1-1-4 15,3-5 2-15,-1 0-3 0,0-3 0 0,2-1 3 16,-2-3-3-16,-2-5 2 0,1 0-2 0,2-4-4 15,-3-2 4-15,-1-1-1 0,0-2 9 16,0 0 13-16,0 0 20 0,0 0 13 0,0-1-4 16,-5-6-15-16,1 1-24 0,-4-4-13 0,-2-1-4 15,-1-1 1-15,-1-1 0 0,0 1 1 0,-1 0 2 16,0 1 1-16,2-2-1 0,-3 2-1 16,-1-1 0-16,3-1-1 0,-6 3 3 0,5-3 1 15,-5 0 0-15,3 2 0 0,-1 1 1 0,-2 2-1 16,5 1 2-16,1 2 2 0,0 3 1 15,3-1 2-15,2 1 0 0,2 1 1 0,1 1-2 16,3 0-1-16,0 0-2 0,1 0-5 0,0 0-12 16,0 0-7-16,0 0-5 0,2 1 6 0,4 3 11 15,-2 1 12-15,5 1 7 0,0 1-1 16,2-1 0-16,-1-1-1 0,1 2 2 0,2-1-2 16,1 0 2-16,0-2 1 0,2 1-3 0,0-1 1 15,2-1 1-15,2-1-3 0,1 1 1 0,0-3-1 16,5 0-4-16,-2 0 2 0,2 0-3 0,-1-1-1 15,-3-1-1-15,2 0-1 0,-2 1 1 0,-8-1-2 16,2 2-1-16,-7-1 2 0,-5-1-1 16,2 2-1-16,-4 0 3 0,-2 0 2 0,0 0-1 15,0 0 5-15,0 0 1 0,0 0-1 0,0 0 4 16,-5 0 1-16,2 3 2 0,-6 2 1 16,-3 2 0-16,1 0 2 0,-5 5 3 0,1 1-2 15,-2-2 3-15,2 5-2 0,-1 0-9 0,4 1 0 16,0 0-4-16,2-2-9 0,3 2-13 0,4-2-22 15,3-3-70-15,0-2-511 0,0-5-1019 0</inkml:trace>
  <inkml:trace contextRef="#ctx0" brushRef="#br0" timeOffset="195647.943">8559 15153 445 0,'0'0'83'16,"0"0"27"-16,0 0 38 0,0 0 30 0,0 0 15 16,0 0 8-16,0 0-4 0,0 0-6 15,0 0-16-15,0 0-17 0,0 0-24 0,0 0-29 16,63-73-24-16,-63 73-26 0,0 3-11 0,0 0-2 16,-1 2 6-16,-6 3-2 0,2 1-3 0,-4 3-8 15,-1 1-12-15,-1 1-3 0,-1 0-4 0,-1 1 1 16,1 2-2-16,1-1-1 0,1 2 4 15,-1 0 0-15,4 1 3 0,2 2 3 0,-1 1 0 16,5 1 1-16,0 0-2 0,1 1 1 0,0 1-5 16,0-1-2-16,2 1-6 0,3 0-4 0,-2 1-1 15,3-2-5-15,-2 1 1 0,4-3-1 16,-3 2-4-16,3-2 0 0,1 0 1 0,2 0-2 16,-1-1 1-16,2 0 1 0,5-1-2 0,-4-4-5 15,5 0 1-15,-1-3 0 0,-1-2-5 0,2-3-5 16,-4-4-17-16,3 0-28 0,-2-4-51 15,2 0-102-15,-6-5-266 0,-3 2-1050 0</inkml:trace>
  <inkml:trace contextRef="#ctx0" brushRef="#br0" timeOffset="197737.096">8866 15256 692 0,'0'0'230'0,"0"0"51"0,0 0 28 16,0 0-23-16,0 0-45 0,0 0-48 0,0 0-45 16,0 0-42-16,0 0-39 0,0 0-32 0,0 0-10 15,0 0 2-15,0 0 8 0,0 0 10 16,2 13 4-16,-2 1-4 0,0 1-1 0,0 3 0 15,0-1-5-15,5 3 0 0,-2-1-4 0,1 0-7 16,2 1-5-16,-1-1-5 0,1 0-8 16,-4-1 0-16,3 1-5 0,-2-1-2 0,-2 0 1 15,3-3-5-15,-2 2-3 0,-1-2-2 0,1-2-1 16,-2-1-8-16,0-1-4 0,0 0-18 0,0-3-24 16,0-1-35-16,1-3-67 0,5 0-125 0,-3-2-252 15,-1-2-976-15</inkml:trace>
  <inkml:trace contextRef="#ctx0" brushRef="#br0" timeOffset="198140.123">9085 15291 1820 0,'0'0'199'0,"0"0"-10"0,0 0-4 16,0 0-18-16,0 0-43 0,0 0-31 0,0 0-23 15,0 0-27-15,0 0-13 0,0 0-13 0,0 0-8 16,0 0 1-16,0 0-5 0,0 0-1 0,105-46-5 16,-85 46-4-16,-2 0-2 0,-4 5-1 15,-2 1 0-15,2 1-2 0,-8 1 2 0,1 2 0 16,-5 0 1-16,-2 3 7 0,0 1-2 0,-1-1 4 16,-7 4 1-16,-1-1 0 0,-3 0 2 0,0-1-1 15,-3 1 0-15,-1-1 1 0,-3-1 1 16,1 0 0-16,3-1 4 0,-2 0-3 0,5 1-2 15,1-1-3-15,1-1-5 0,1 1 1 0,0 0 0 16,6 1 1-16,-3 0-2 0,5 0 0 0,1 1-2 16,0-4 4-16,2-2 0 0,5 0 3 0,1-3 6 15,3 1-2-15,0-4 5 0,0-2 3 0,6-1-5 16,-3 0 2-16,5 0 0 0,-1-4-6 16,-3-3 0-16,3 2-5 0,-3-3-5 0,1 2-7 15,-4-1-6-15,4-1-14 0,-5 3-20 0,0 0-24 16,0 1-58-16,-2 0-96 0,-2 2-241 15,-3-1-1041-15</inkml:trace>
  <inkml:trace contextRef="#ctx0" brushRef="#br0" timeOffset="198822.115">9757 15256 716 0,'0'0'207'0,"0"0"36"0,0 0 26 0,0 0 34 15,0 0-35-15,0 0-56 0,0 0-52 0,0 0-54 16,0 0-36-16,0 0-31 0,0 0-5 16,0 0 10-16,0 0 9 0,-14 19 5 0,4-5-5 15,-3 2-11-15,-1 1-11 0,-2 1-2 0,-1 0-1 16,0 3 0-16,-3-4-3 0,0 2-6 15,1 0-4-15,-1-2-4 0,0 2-7 0,0 1 3 16,3-3-9-16,1 0-5 0,0-2-5 0,4-1-9 16,1-3-14-16,5-2-23 0,1-2-31 0,3-2-76 15,1-3-142-15,1-2-235 0,0 0-972 0</inkml:trace>
  <inkml:trace contextRef="#ctx0" brushRef="#br0" timeOffset="199046.65">9472 15220 1557 0,'0'0'266'0,"0"0"-55"0,0 0-45 0,0 0-38 15,0 0-36-15,0 0-5 0,0 0 4 0,0 0-3 16,0 0-14-16,0 0-21 0,0 0-5 16,0 0-3-16,0 0-5 0,83 129-3 0,-71-109-7 15,-1 0-4-15,0-2-7 0,5 0 1 0,-3 0-8 16,3-2-4-16,-3 1-4 0,0 0-4 0,-1-2-4 15,-1-1-6-15,2-2-10 0,-3 1-13 16,0-1-24-16,0-2-48 0,2 0-109 0,-4-5-308 16,-3-2-1042-16</inkml:trace>
  <inkml:trace contextRef="#ctx0" brushRef="#br0" timeOffset="199451.735">10116 15181 1990 0,'0'0'172'0,"0"0"-32"0,0 0-15 0,0 0-4 16,0 0-24-16,0 0-20 0,0 0-22 0,0 0-14 16,0 0-6-16,0 0 1 0,0 0 0 15,0 0-4-15,0 0 1 0,0 0-3 0,6 78-4 16,-16-64-2-16,1 2-3 0,-1-2-3 0,-1 0-2 15,1 0-7-15,0-1 2 0,-1 0-7 16,1 1-4-16,-2-1 2 0,1-2-5 0,1-1 0 16,2 1-3-16,0-2 1 0,0 0-6 0,4 0 1 15,-1-3-5-15,3 1-1 0,1-1-1 0,1-2-8 16,0-1 3-16,0 0 6 0,1 0 6 16,1-1 11-16,4 0 4 0,0 1-3 0,2 0 4 15,-1 1 0-15,2-2 1 0,1 0 0 0,3 0 3 16,-2 1-4-16,6-2 4 0,-4-1 0 0,6 0-1 15,-2 0 2-15,1 0-7 0,0 0-1 0,2 0-3 16,-1-4-4-16,-1 1 1 0,-3 0-2 16,0-1-7-16,-2-1-11 0,-3 1-16 0,-1 0-38 15,-2 1-64-15,-1 0-132 0,-2 1-286 0,-1 1-979 16</inkml:trace>
  <inkml:trace contextRef="#ctx0" brushRef="#br0" timeOffset="199747.173">10109 15175 909 0,'0'0'256'15,"0"0"-11"-15,0 0 8 0,0 0-38 0,0 0-61 16,0 0-36-16,0 0-17 0,0 0 2 0,0 0 2 15,0 0-12-15,0 0-18 0,0 0-8 16,0 0-8-16,0 0-1 0,64 132 1 0,-56-109-7 0,-2-2-3 16,3 3-7-16,-2-1-8 0,-2 1-5 15,4-1-7-15,-2-1-5 0,-3 3-7 0,2-5-4 16,-2 2-3-16,3-4-3 0,-4 0-2 0,3-2-7 16,-2 0-8-16,0-3-18 0,0-3-27 0,-1-1-58 15,4-2-137-15,-4-3-375 0,-1-2-944 0</inkml:trace>
  <inkml:trace contextRef="#ctx0" brushRef="#br0" timeOffset="200052.147">10398 15055 846 0,'0'0'248'15,"0"0"2"-15,0 0 3 0,0 0-8 0,0 0-68 16,0 0-45-16,0 0-22 0,114 47-10 0,-94-33-7 16,-1 3-9-16,0 0-3 0,1 1-6 0,-4 2-3 15,2 3-9-15,-4 0-11 0,1 1-5 16,-5 3-10-16,-1-1-5 0,-6 1-5 0,-1 2-6 15,-2 2-5-15,-3 1-6 0,-8 1-3 0,-1 3-8 16,-5-1-4-16,0-2-9 0,-3 2-25 0,-2-3-73 16,7-7-471-16,4-9-1033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07:51.774"/>
    </inkml:context>
    <inkml:brush xml:id="br0">
      <inkml:brushProperty name="width" value="0.05292" units="cm"/>
      <inkml:brushProperty name="height" value="0.05292" units="cm"/>
      <inkml:brushProperty name="color" value="#FF0000"/>
    </inkml:brush>
  </inkml:definitions>
  <inkml:trace contextRef="#ctx0" brushRef="#br0">2393 9562 337 0,'0'0'104'0,"0"0"-91"0,0 0-9 16,0 0-5-16,0 0 2 0,0 0 0 0,0 0-1 15,0 0 2-15,0 0 2 0,0 0 0 16,0 0-1-16,0 0 1 0,43 6 4 0,-33-6 0 15,1-3 6-15,1 0 7 0,-1-1-1 0,0 1 2 16,1 1 3-16,0 0-3 0,3 1-2 16,-1 1-4-16,-2 0-1 0,3 0-8 0,-2 0-1 15,-2 1 0-15,1 1 3 0,1 2 5 0,1-1 5 16,-1 1 6-16,2-1 1 0,0 1 5 0,1-1 3 16,-1 0 1-16,5-2 0 0,0 1 8 15,1-1 1-15,2-1-2 0,1 0-3 0,2 0-12 16,1-1-9-16,1-1-9 0,-1 1-1 0,1-2-1 15,0 2 0-15,-1-1 3 0,1-1 3 0,-2 0 2 16,2 3 2-16,-3 0-1 0,2 0 1 0,-1 0-4 16,0 0 4-16,0 0 0 0,1 2-3 15,1 0 0-15,-1 2-5 0,1-2-1 0,-1 1-8 16,-2 0 0-16,1-2 1 0,-2 2-1 0,2-3 4 16,-1 1 2-16,1-1-1 0,0 0 0 0,1 0 2 15,-3 0 2-15,2 0-4 0,-1 0-2 0,0 0 4 16,-3 0-5-16,1 0 4 0,1 0 0 15,-2 0-2-15,0 0-1 0,-2 0 0 0,1 1 0 16,1 0 0-16,-2 1 1 0,0-1 6 0,1 1 5 16,-3 0-3-16,4-1 0 0,0 0 1 15,-1 1-2-15,3-1-3 0,-1 0 5 0,-2-1-2 16,1 0 0-16,2 0 5 0,-2 0-5 0,-1 0 1 16,2 0-1-16,-2-1 4 0,0-2 0 15,3 1-4-15,-1 0 2 0,1 0-5 0,-1 1 1 16,2-1 0-16,0 0 1 0,3 1-1 0,-2-2-3 15,1-1 3-15,2 3-3 0,-1-3-2 0,2-1 1 16,0 2-2-16,0-2 4 0,0 0-4 16,-1 0 1-16,2 1 1 0,2-2-1 0,0-1 7 15,-1 0 3-15,3 0-1 0,-1-2 0 0,-2 3 4 16,2-1-1-16,-1 0 0 0,0 0 1 0,-1 1-1 16,2 0-4-16,0 0 0 0,-2 1-3 0,-1 0-4 15,0 1 0-15,1-1-1 0,0 1 1 0,1 1-7 16,0-1 1-16,-1 0 1 0,-1-1 0 15,0 1 0-15,0 0 3 0,1 0-1 0,1 0-2 16,2 1 4-16,-3-3 0 0,2 2-3 0,0-2 3 16,-2 0 2-16,1 2-5 0,1 0 4 0,1-1-3 15,-3 0 1-15,2 2 2 0,-1-1-4 16,-2 2 0-16,0-1 1 0,0 2-5 0,-1 1 4 16,1 0-1-16,-1 0-3 0,1 0 1 0,-1 0 0 15,0 0 0-15,0 0-2 0,2 0 6 16,-1 0-4-16,2 0 2 0,3 0 4 0,-3 0-2 15,4 0-1-15,-3 0 2 0,2-2 0 0,0 1 1 16,1 0-1-16,-2 0 0 0,2-1 0 16,-3 2 0-16,4 0 2 0,-5 0 0 0,4 0-2 15,-4 0-1-15,0 0-2 0,3 0-1 0,-4 2-1 16,1 0 0-16,3 1 2 0,-2-3-1 0,2 3 0 16,-3-2 4-16,0-1-2 0,2 1 3 15,-2-1 3-15,-1 0-3 0,3 0-1 0,1 0 2 16,-2 0-2-16,2 0 0 0,-4 0 1 0,4 0-3 15,-3 0 4-15,-1 0-5 0,1 0 2 0,2 0 1 16,-3 0-7-16,0 1 3 0,-1 2 1 0,1-1-4 16,2 1 3-16,-1 0-1 0,0 0-3 0,0 0 1 15,2-2-1-15,-2 1 6 0,0-1-2 16,2-1 3-16,-1 1 1 0,-1-1-4 0,2 0 3 16,-2 0 4-16,2 0 2 0,0 0-1 0,-2 0-2 15,-1 0-3-15,4 1-2 0,-3-1-1 0,3 1 1 16,-1 0-1-16,-2 0 1 0,4 0 3 15,-3-1-1-15,3 2-1 0,-3-2-3 0,3 1 0 16,-4-1 2-16,5 1-1 0,-5 0 0 0,3 0 4 16,-2 2-3-16,1-2 1 0,1 1 0 15,1 0-1-15,-2 1-3 0,2 0 1 0,-2 0-1 16,3-1-4-16,-4-1 4 0,5 0 1 0,-3-1 2 16,-1 1-1-16,1-1 1 0,-1 0 0 0,3 0 0 15,1 0 0-15,-4 0 1 0,2 0-2 16,-3 0 1-16,3 2 0 0,-4-1 0 0,3 0-2 15,-1 0 1-15,-2 1 4 0,0 1-7 0,0 0 3 16,-2 1-3-16,1-1 1 0,-1 1 2 0,0-2-1 16,0 1 5-16,0-1-3 0,0 1 4 0,-1-2 0 15,1 0 0-15,2-1-4 0,0 1 1 16,0-1 1-16,-1 0 0 0,4 0-1 0,-3 0 1 16,-1 0-3-16,-1 0-1 0,3 0 0 0,-3 0 0 15,2 0-1-15,-2 0-1 0,0 0 5 0,-1 0-2 16,1-1 1-16,-1 1 3 0,1 0 2 15,1-1-4-15,0 0 2 0,-1-2-2 0,2 2-5 16,1-2 2-16,0 0 1 0,-1 0-1 0,3 0 0 16,-1-1 0-16,2 1 0 0,-2-1 0 0,0 1-1 15,0 1 0-15,0-2 0 0,0 1 0 16,1 0 0-16,0 1 2 0,-1 0-2 0,-1 0 1 16,2 1 7-16,-2 0-4 0,0-1-1 0,1 2-2 15,-2 0-3-15,2 0 2 0,0 0 3 0,-1 0-1 16,1 0 1-16,-1 0-2 0,5 2 2 15,-3 0 3-15,3 1-2 0,-4 0 2 0,0 0 0 16,1-1 1-16,-1 1-3 0,1 0 1 0,1 1-2 16,0-1 0-16,-2-1 0 0,1 2 0 0,-1-3-1 15,2 0-2-15,0 1 4 0,-1-2-2 16,1 0-1-16,1 0 1 0,1 0 1 0,0 0 0 16,2-2 2-16,0 1-1 0,-1-2 1 0,0 2-4 15,0 0 2-15,1 0-1 0,-3 1-9 0,0 0 2 16,0 0-4-16,1 0-1 0,-3 0-4 0,-2 2 0 15,2 1 1-15,-2-1-3 0,-1 1 2 16,1 0 4-16,-1 0-1 0,1 0 4 0,-3 1 10 16,2-2 0-16,3 1 2 0,-4 0 1 0,1-1 3 15,0 2-3-15,0-2 1 0,-2 0-2 16,0 2-3-16,1-2 3 0,-1 0 0 0,0 1 0 16,0 1-1-16,-1 0-1 0,0-2 0 0,0 0 0 15,-1 1-3-15,1-1 3 0,0-2 0 0,-2 1 1 16,2-1 1-16,-3 0 2 0,2 0 0 15,0 0 1-15,1 0 5 0,0-3 3 0,-1 1 3 16,3 1 3-16,-1-1 5 0,0 0-2 0,0 1-4 16,-1-1-6-16,1 2-1 0,-1-1-5 0,1 1-3 15,0-1-1-15,0 1-3 0,-1 0 0 0,0-1 1 16,-2-1-1-16,-3 2-7 0,4-3-3 0,-2 1-6 16,-2 0-5-16,1-2-4 0,-3 1-6 15,-1-1-18-15,-1 1-52 0,-5 0-156 0,-5 1-1029 16</inkml:trace>
  <inkml:trace contextRef="#ctx0" brushRef="#br0" timeOffset="4447.137">14591 9769 711 0,'0'0'44'0,"0"0"10"0,0 0 13 0,0 0 8 16,0 0-1-16,0 0-12 0,0 0-17 0,0 0-10 16,0 0-5-16,0 0 2 0,0 0 4 0,0 0 3 15,-5-61-6-15,5 61-13 0,0 0-15 0,0 0-14 16,0 0 3-16,0 2 11 0,0 4 17 15,0 1 17-15,0 2 7 0,0 4 0 0,0 1-1 16,0 5-5-16,0 0-8 0,-6 3-1 0,4 2-1 16,-1 2 2-16,-3 1 5 0,4-1-2 0,-1 1-1 15,-1-2-1-15,2 1-4 0,2 0-4 0,-1 0-6 16,1-1-3-16,0 1 3 0,0-3-5 16,0 2 5-16,0-1-4 0,1-2-5 0,1 0 4 15,2-1-7-15,-2 0 0 0,0 1-6 0,4-2-1 16,-3-1 0-16,-1 0 0 0,4-3 1 15,-4-1 0-15,0-1-2 0,0-1-3 0,3-3 2 16,-3-1-4-16,1-2-3 0,2-2 1 0,-3-2-1 16,5-1 2-16,-3-2 8 0,2 0 5 0,-1 0 1 15,3-3-2-15,1-2 0 0,-2-2-2 16,0 1 1-16,1 0 2 0,2-1-1 0,-1 1-1 16,-1 1-2-16,-2 0 2 0,3 0-4 0,0 2 1 15,-1-1-2-15,1 0 3 0,-1 2-1 16,0-1 0-16,1 0 1 0,2 1-4 0,-2-2 1 15,1 3 2-15,0-2 0 0,0 2-1 0,1-1-1 16,0 0 0-16,-2 2-1 0,1-1-3 0,0-2 3 16,0 2-2-16,1-1 3 0,1-1 1 15,1 2 0-15,-2-1-1 0,1 2-1 0,-1 0 4 0,0 0-2 16,0 0 0-16,4 0-1 0,-2 0-1 16,0 0 1-16,3 0 0 0,-3 0-1 0,5 0 1 15,-3 0 0-15,3 0 2 0,1 0 0 0,0 0-1 16,0 0-1-16,-4-1 2 0,4-1-1 0,-2 2-2 15,-2-1 4-15,3 1-2 0,0-1 1 16,-2 1 0-16,2 0-1 0,0 0-1 0,0 0 0 16,0 0 2-16,0 0 0 0,2 2-2 0,1 1-1 15,-1-1 4-15,2 2-1 0,-1-1 3 16,3 1 0-16,-2 0-1 0,1 0-3 0,3 1-2 16,-2 0-1-16,4-1-1 0,-4 0 1 0,3-1 1 15,-2 0 1-15,2-3-1 0,-4 2 2 0,4-2 0 16,-3 0 2-16,4 0-3 0,0 0 2 15,-2 0-1-15,2 0 0 0,1-2 2 0,-1-1-1 16,-2 0-1-16,3 0 1 0,-1-1 2 0,1 1-1 16,0 0 2-16,-2-1-2 0,2 3 2 0,0-2-3 15,0 1 2-15,-3 1 0 0,3-1-1 0,1 2-1 16,0-1 0-16,0-1-1 0,1 1-2 16,-2 0 2-16,1 0-2 0,-1-2 2 0,1 2-2 15,1-2 2-15,0 3-2 0,1-4-1 0,-1 2 3 16,0-2-3-16,0 1-2 0,-1-2-2 0,2 0 3 15,-1 2 2-15,3-3 0 0,-2 1 2 16,-1 0 2-16,0 1-1 0,0-1 4 0,-1 1 1 16,0 3-1-16,-1-1-1 0,-1-1 1 0,2 0-3 15,-2 2-2-15,1 0 0 0,0-1 0 0,-1 1 0 16,0-1-1-16,0 0 0 0,2 1-2 16,-1-3-1-16,1 2 4 0,0 0-2 0,-2-2-3 15,-3 2 1-15,3-3 0 0,-3 4 4 0,2-3 0 16,-2 1 1-16,1-1 1 0,-1 1 1 15,-1 0 0-15,-2 1 1 0,0 1-2 0,-2 1-2 16,0 0 2-16,1 0 0 0,0 0-4 0,1 0 1 16,2 0 0-16,-2 0-1 0,0 0-4 0,-2 0 4 15,1 0-1-15,-1 0 3 0,-1-2 4 0,0 0-1 16,-3 0-1-16,2 1 0 0,-2-1 4 16,1 2-1-16,1-3-1 0,-1 3-2 0,2-2 0 15,-3 1-6-15,3 0 3 0,-2 1 1 0,2-3-1 16,-1 0 1-16,-2 2 0 0,4-1-2 0,-3-2-3 15,-2 1 3-15,4 1 4 0,-2 0 4 0,0 0 2 16,0-1 4-16,0 2-1 0,-3-1 0 16,3 0-6-16,-4 2-1 0,1 0-4 0,-1 0-2 15,-2 0 3-15,2 0 0 0,-3 0 1 0,4 0 2 16,-1 0-1-16,0 0-4 0,1 0-2 0,-1 0-4 16,1 0 3-16,-2 0 1 0,-1 0 4 15,0 0 2-15,-2 0-1 0,-2-1 3 0,1 0 4 16,-4-1 2-16,-1 2 1 0,1-1 4 0,-3 1 1 15,2-1 0-15,-3 1-2 0,0 0-3 16,1-2-4-16,-1 2-3 0,0 0-4 0,0 0-2 16,0 0-5-16,0 0-4 0,0 0 8 0,0 0-1 15,0 0 1-15,0 0 4 0,0 0 1 0,0 0 1 16,0 0 3-16,0 0 3 0,0 0-4 16,0 0 0-16,0 0 2 0,0 0-3 0,0 0-1 15,0 0-4-15,0 0-1 0,0 0 0 0,0 0-2 16,0 0-2-16,0 0 0 0,0 0-2 0,0 0 8 15,0 0 0-15,0 0-4 0,0 0 2 0,0 0 1 16,0 0-1-16,0 0 1 0,0 0-3 16,0 0 1-16,0 0-2 0,0 0-2 0,0 0-1 15,0 0-2-15,0 0-2 0,0 0 5 0,0 0 3 16,0 0-2-16,0 0 2 0,0 0-1 16,0 0 1-16,0 0-2 0,0 0 5 0,0 0-1 15,0 0 3-15,0 0 0 0,0 0 1 0,0 0 0 16,0 0-5-16,0 0 6 0,0 0-1 0,0 0-4 15,0 0-1-15,0 0 1 0,0 0-2 0,0 0 3 16,0 0 0-16,0 0 1 0,0 0 0 16,0 0 2-16,0 0 1 0,0 0-3 0,0 0 5 15,0 0 1-15,0 0 4 0,0 0 0 0,0 0 0 16,0 0-1-16,0 0-1 0,0 0-4 16,0-1-1-16,0-1-7 0,0 1-2 0,0 1 5 15,0-1 0-15,-1 0-2 0,1-1-1 0,0 0 3 16,-2 0-2-16,2 1 2 0,-1 0 0 0,1-1-2 15,-1 0 2-15,0 1 2 0,1-1-1 0,-1 0 0 16,1 2 1-16,-2-3 1 0,2 1 0 16,-1 1-4-16,1-3 0 0,-2 1-2 0,2 1 2 15,0 1-2-15,-1-2 2 0,0 0-1 0,0 1-2 16,0-2 5-16,1 2-2 0,-3-1 0 0,2 1-1 16,0-2 3-16,-1 0 0 0,2 1 1 0,-1-1 1 15,-1 1 1-15,1-2 0 0,-1 2 1 16,2-1-3-16,-1-1-1 0,1 2-1 0,-1-1 2 15,1 1 0-15,0 0-2 0,0-2-2 0,0 2 0 16,0-2 1-16,0-1-1 0,0 2 3 16,0-1-3-16,0 0 1 0,0-2 4 0,0 2-3 15,0-2 1-15,1 0 1 0,0 1 1 0,1-2-1 16,-1 0 1-16,-1-1-2 0,1-1 1 0,-1 2-1 16,0-3 1-16,0 2 0 0,0-1 1 15,0-1 1-15,-1 1 2 0,0-1 1 0,-1-1-2 16,1-1 2-16,0 0-4 0,1 1-1 0,-2 1-3 15,2-1 3-15,0 0-3 0,0 1 0 0,0 0 1 16,0 1 0-16,0-1 0 0,-1 0 1 16,0 1 2-16,-1 1-3 0,-1-1 2 0,2 0 2 15,-3 2-1-15,-1-4 1 0,3 2 2 0,-1 0-3 16,0 0 4-16,-1-1 0 0,2 2 1 0,-1 0 1 16,0 0-4-16,0 1 3 0,2 2 3 15,0 0 2-15,0 0-1 0,1 2 5 0,0 1-7 16,0 0-2-16,0 1 1 0,0-1-2 0,0 1-1 15,0 0 0-15,0 2 0 0,0 0-6 0,0 0 0 16,0 0-3-16,0 0-8 0,0 0-13 0,0 0-7 16,0 0-4-16,0 4-6 0,0 4-16 15,0 2-50-15,0-2-162 0,0-3-1115 0</inkml:trace>
  <inkml:trace contextRef="#ctx0" brushRef="#br0" timeOffset="14214.034">17076 10160 315 0,'0'0'304'16,"0"0"-282"-16,0 0-12 0,0 0-5 0,0 0 0 16,0 0-1-16,0 0 4 0,0 0-2 15,0 0-1-15,0 0 4 0,0 0-7 0,0 0-3 16,33-38-1-16,-30 36 0 0,0 2 2 0,-1 0-2 16,-1 0 0-16,-1 0 4 0,1 0-3 15,0-1 2-15,1 1 1 0,-2 0-1 0,2-1 0 16,0 0 2-16,0-2-1 0,-1 1 0 0,2 0 2 15,0-1 1-15,-1 1 3 0,-1 1-1 0,-1-2 3 16,0 2 3-16,0 0 4 0,0 1-3 16,0 0-1-16,0 0-7 0,0 0-8 0,0 0 0 15,0 0-7-15,0 0-2 0,0 0 0 0,0 0 6 16,0 0 2-16,0 0 3 0,-1 0 0 0,-1 2 2 16,1 0-2-16,-1-1 2 0,2 0 1 15,-1 1-2-15,1-2 2 0,-2 0 1 0,2 0 1 0,-1 2-3 16,1-1 3-16,0-1-2 0,-1 2 0 15,0-1-1-15,-1 0-2 0,0 0-1 0,-1 1-2 16,2-1 3-16,0 0-1 0,0 0 1 0,0-1-2 16,-2 2 6-16,1-2-1 0,1 0 0 0,-1 1 3 15,-1 1-1-15,0-1 0 0,0 0 2 16,-1 1-3-16,-2 1 2 0,2 0 0 0,-4 1 2 16,1-1 2-16,2 0-6 0,-2 1 2 0,1-1 0 15,0 0-2-15,1 2-1 0,2-1 0 16,0 0-2-16,2 1-2 0,0-1 0 0,1-1 4 15,0 0 3-15,0 0 5 0,1 1 9 0,3 0-2 16,1-1 1-16,0 0-3 0,2 0 2 16,-2-1-4-16,3 2-2 0,0-3-2 0,2 1-2 15,-1-1-1-15,0-1 1 0,2 0-3 0,-1 0-3 16,0 0 0-16,-1 0 0 0,-2 0 0 0,2 0 1 16,-3 0 5-16,0 0 3 0,0-1 9 15,-3-1 3-15,3-1 6 0,-3 1 3 0,-2-2 0 16,2 0 3-16,-1 1-9 0,-2-2-6 0,0 0-1 15,0-1-3-15,0 1 1 0,-6-1-4 0,2 0 0 16,-4-1-4-16,-2 2 4 0,0 0 8 0,-1 0 1 16,-1 2 2-16,-2 0-3 0,3 2 1 0,0 0-5 15,1 1-9-15,1 0-1 0,1 0-7 16,2 4-2-16,-2 0-3 0,0-1 2 0,2 1-4 16,0 2 2-16,1 0 2 0,0 0-2 0,2-1-2 15,-1 3 1-15,1-1 2 0,3 1-1 0,-1 0 3 16,1 2 0-16,0-2-1 0,0 0 3 15,2-1 3-15,3 0 1 0,-1 2 0 0,3-1 0 16,-1-3 2-16,2 2 1 0,1-1-2 0,0-1 3 16,0-2-2-16,3 1 0 0,-2-3-2 15,2 1 0-15,-1-2 1 0,1 0 0 0,-1-2 3 16,1-3 0-16,-3 0-3 0,-2 0 1 0,1-1 2 16,-2-1 0-16,-2 0 3 0,-3-1-2 15,2-1-1-15,-3 1-4 0,0-1-2 0,0 0 1 16,-1 0 1-16,-3 2-2 0,-3-2 0 0,2 4 0 15,-3 0-4-15,-1-1 0 0,-1 2 0 0,1 3 2 16,0-2 0-16,0 3 2 0,1 0 0 0,-1 0-7 16,2 0-5-16,3 4-5 0,-1 0-13 0,3 4-1 15,0-2 1-15,-1 3-13 0,0 2-26 16,2-1-60-16,1-1-61 0,0-4-911 0</inkml:trace>
  <inkml:trace contextRef="#ctx0" brushRef="#br0" timeOffset="14875.986">17745 10172 717 0,'0'0'1'0,"0"0"-5"0,0 0-4 15,0 0 2-15,0 0 5 0,0 0 1 0,0 0 2 16,0 0 0-16,0 0 3 0,0 0 1 15,0 0-2-15,0 0 5 0,0 0 5 0,-47 50 7 16,47-47 8-16,0 0 1 0,0 2-3 0,6-2-9 16,-2 0-1-16,5 0-4 0,1-1-5 15,0 0 0-15,-1-2-4 0,2 1-2 0,-2-1-3 16,0 0 1-16,0 0-1 0,0 0-1 0,-2 0 1 16,1-1-1-16,-1-3 4 0,-2 1 3 0,2-3 3 15,-4 2 3-15,3 0 2 0,-4-2 4 0,-1-1 7 16,-1 2 0-16,0-3 2 0,-1 3-6 15,-4-2-4-15,0 2 2 0,-3 1 0 0,0 1-1 16,-1-1-4-16,1 2-2 0,-3 2-4 0,2 0 3 16,-1 0 1-16,2 0 4 0,-2 3 3 15,2 0 1-15,5 0 4 0,-2 0 2 0,2 0-4 16,3 0-3-16,0 1 2 0,0 1-4 0,0-1 9 16,1 1 2-16,5 0 2 0,-3-2-5 15,5 2-3-15,0-1-2 0,0-1-4 0,1-1 0 16,1 0-5-16,1 2-6 0,-3-4-2 0,3 3-4 15,-2-2-2-15,0-1-1 0,-1 0-1 0,0 0 8 16,-2 0-2-16,2 0 6 0,-3 0 1 0,0-1 2 16,1-2 8-16,-1-1 7 0,-2 1 11 0,2-3 4 15,-3 0 4-15,1-1 0 0,-2-1-2 16,2 1-8-16,-3-1-5 0,0 2 0 0,0-1-8 16,0 1-6-16,0 1-4 0,-1 2-13 0,-2 0-16 15,0 2-21-15,0 1-52 0,-1 0-116 0,2 0-1073 16</inkml:trace>
  <inkml:trace contextRef="#ctx0" brushRef="#br0" timeOffset="24560.639">17122 10269 670 0,'0'0'45'0,"0"0"-38"0,0 0-6 16,0 0 1-16,0 0 1 0,0 0 0 15,0 0 2-15,0 0 4 0,0 0 0 0,0 0 8 16,0 0 12-16,0 0 18 0,-7-60 16 0,6 58 6 15,1 0 11-15,-2 1-9 0,0 1-14 0,1 0-15 16,1 0-32-16,0 0-21 0,0 0-19 16,-2 0-5-16,1 0 11 0,-2 3 9 0,-2 4 16 15,-2 1 8-15,1 2-9 0,-1 0 6 0,-3 2-3 16,5 1 6-16,-2 0 4 0,0 0 4 16,3 1 5-16,1-1 1 0,-2 0 9 0,4 3-3 15,-1 0-2-15,0 0-4 0,0 2-6 0,2-2-5 16,0 1-5-16,0-3-1 0,0 2-2 0,0-3-2 15,0-1 2-15,2-2 0 0,0 0 0 16,0-3 4-16,0-2 5 0,3 0 5 0,-1-1 0 16,0 0 11-16,1-3 4 0,0 2 4 0,1 0 3 15,5-2-7-15,-1-1-5 0,5 1-5 0,0-1-4 16,1 0-5-16,2 0-5 0,0 0-1 0,1 0-3 16,1 0 2-16,0 0-2 0,1 0-1 15,3 0 3-15,1-1 0 0,-2-2 2 0,3 2 3 16,-1-2 4-16,2-1 2 0,-3 1 3 0,3-1 6 15,-4-1-2-15,5 1 3 0,0-1 0 0,-2 1-1 16,4 1 0-16,-1 1-1 0,-2-1-3 16,-2 3-6-16,0 0-4 0,-3 0-7 0,-1 0-2 15,-3 3-3-15,-2 1 0 0,-1-3-3 0,-4 3-1 16,-6-1 0-16,1 0 0 0,-4-3-1 0,-1 2 4 16,-1-1 4-16,0-1 10 0,0 1 9 15,0-1 10-15,0 0 8 0,0 0 4 0,0 0 10 16,0 0 7-16,0 0 3 0,0 0-2 0,0-2-11 15,0-1-26-15,0-1-17 0,0-2-13 16,2 0-6-16,-1-1 9 0,1 0 0 0,-1 1 4 16,1-2 0-16,-1 0 0 0,-1 0 0 0,0-3 1 15,1-1 0-15,-1 0-1 0,0-3 0 0,0-1 0 16,0-3-3-16,0-1 4 0,0-1 0 0,0 1-1 16,1-1 8-16,-1 0-5 0,3 0 0 0,1 0-3 15,-1 1 1-15,0 0-1 0,2 2 1 0,-1 0-2 16,0 0-1-16,0 4 0 0,-1 0-3 15,-2 2 4-15,-1 2-7 0,0 5-3 0,0 0-7 16,0 3-35-16,0 2-91 0,0 0-82 0,-1 4-89 16,1 3-82-16,-2 0-173 0,2 0-352 0</inkml:trace>
  <inkml:trace contextRef="#ctx0" brushRef="#br0" timeOffset="26097.386">17240 10475 794 0,'0'0'0'0,"0"0"-8"15,0 0-11-15,0 0 14 0,0 0 7 0,0 0-2 16,0 0 0-16,0 0 2 0,0 0-2 0,0 0 5 16,0 0 7-16,0 0 10 0,0 0 13 15,47 44 4-15,-46-37 0 0,0 0-1 0,0 3-5 0,-1 0-5 16,0 1 0-16,0 0 0 0,-1 0-5 15,-4 2 3-15,1-2 1 0,-4 0-6 0,1 0 0 16,-2-1-1-16,-1 2-3 0,-2-2 3 0,-1 2-1 16,2-2 3-16,-3 1 1 0,-1-1 1 0,2-1 6 15,0 1 3-15,-4-4 1 0,3 1 6 16,-1-1 1-16,-1-1 0 0,-1-1 1 0,-1-2-6 16,0 1-6-16,1-1-5 0,-4 0-4 0,-2-1-2 15,1 0-4-15,-1-1-5 0,-5 2-3 16,4-1-3-16,-4 0 0 0,1 1 3 0,2-2 2 15,-3 3 2-15,4-2 4 0,-3-1 2 0,3 0 5 16,-2 0 1-16,3 0 5 0,-1 0 6 0,-2-4 0 16,3 0 6-16,-3-1 7 0,4-1-5 15,-2 0-1-15,-1-2-2 0,3-1-9 0,1 2-3 16,-1-3-4-16,0 2-2 0,1-1-3 0,1 0 2 16,1-2 2-16,2 0-2 0,3-1 0 0,3-1 0 15,-2 1 1-15,6-2-3 0,-1 0 0 0,1-4-2 16,3 0-1-16,-3-1-2 0,4-1 1 15,-3 0 1-15,4-1-1 0,-1 2 0 0,-2-3 3 16,3 2 0-16,0-1-4 0,0 1 3 0,-2 0-3 16,2 1 2-16,1 0 4 0,1 2 0 0,0 1-5 15,0 0-5-15,0 3 1 0,0 0-3 16,0 1-1-16,0 3-2 0,1 0 0 0,1-1-5 16,-1 1 1-16,2 0 3 0,-1 0-3 0,-1 2 2 15,0 2 2-15,-1 0 2 0,1 2-4 0,-1 0 3 16,1 2 1-16,-1 1-2 0,0 0-6 15,0 0-5-15,0 0-10 0,1 0-7 0,-1 0 1 16,3 4 3-16,-2-1 7 0,-1 4 5 0,1-2 8 16,0 1-1-16,0 2-3 0,0-2 3 0,0 1-2 15,3 0-2-15,-3-1 3 0,0-1-1 16,-1 1 0-16,1-2 3 0,-1 1-2 0,0 4 2 16,0-4-1-16,0 3-1 0,-1-1 3 0,-3 2 3 15,0 1-3-15,0-1 1 0,-2 1 0 16,3-3-1-16,-5 1 0 0,1 0 4 0,3-1-4 15,-4-1-1-15,3-1 6 0,-2 0-3 0,0-4 3 16,4 2-2-16,-3-2 4 0,2 0-1 0,-2 0-2 16,1-1 1-16,-3 1-4 0,3-1-1 0,-2 0 2 15,-1 0 0-15,-1 0 0 0,4 0-2 16,-1 0 4-16,3 0 3 0,-3-1-2 0,3-1 6 16,2-2-3-16,-1 1-1 0,1-2-5 0,-2-1-4 15,3-1-3-15,0-3-4 0,0 0 4 0,0 0 1 16,0-2 0-16,4 1 0 0,-2 0 4 0,-1 1-1 15,1 1 2-15,0 1 1 0,1 1 0 16,-3 1 0-16,0 2 2 0,0 1 1 0,0 0-2 16,0 1 1-16,0-1-1 0,0 2 0 0,-3 1-3 15,3 0-3-15,-1 0 2 0,1 0-3 16,0 0-3-16,-1 0 1 0,1 0-6 0,0 0-3 16,-2 0 4-16,2 2 1 0,-2 1-1 0,1 1 1 15,-3 0 3-15,2 2-5 0,2-1 4 0,-2 3-2 16,1-1 1-16,1 0 1 0,0 1 0 15,0 0 2-15,0-2-2 0,1 3 1 0,1-4 0 16,3 0-3-16,-1 0 0 0,-1-1 2 0,3-3 3 16,-4 1 4-16,1-2 4 0,3 0 7 0,-3 0 0 15,4-2 4-15,0-3-2 0,-2-1-7 16,4 0-3-16,-1-2-5 0,1 0 2 0,-4-1-3 16,3 2 1-16,-5 0 3 0,3 0 0 0,-4 0 1 15,1 3-1-15,1 1 3 0,-3 1-1 0,-1-1 0 16,1 2 2-16,-1 1-4 0,0 0-4 0,1 0-5 15,-1 0-6-15,1 0-10 0,-1 0-2 16,0 0 5-16,2 1 3 0,3 3 12 0,-2-1 4 16,2 2-1-16,-1 0 1 0,4 1 0 0,-3 0 4 15,3 1-2-15,1 0 1 0,1 0 0 0,-1 2-1 16,0-1 0-16,-2 0-1 0,2 1 0 16,-1-1-1-16,0 0 2 0,0 0 0 0,-4-1-1 15,-1 0 0-15,2-2 0 0,-2 1 1 0,-2 0 1 16,0-1-5-16,2 0 5 0,-3-1 0 15,0 1 1-15,0-1 6 0,-3 1 10 0,-1 1 3 16,-5 1 5-16,-4-1-4 0,-4 2-9 0,-3-1 1 16,-1 0-3-16,1-1 1 0,-3-2 4 0,-1-2-5 15,-1-2 1-15,3 0-1 0,-4-2-2 0,4-4-5 16,2-2-5-16,5-2-21 0,5 5-110 16,4 0-1278-16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09:04.840"/>
    </inkml:context>
    <inkml:brush xml:id="br0">
      <inkml:brushProperty name="width" value="0.05292" units="cm"/>
      <inkml:brushProperty name="height" value="0.05292" units="cm"/>
      <inkml:brushProperty name="color" value="#FF0000"/>
    </inkml:brush>
  </inkml:definitions>
  <inkml:trace contextRef="#ctx0" brushRef="#br0">3059 9229 435 0,'0'0'34'0,"0"0"-15"16,0 0-13-16,0 0 0 0,0 0 11 15,0 0 14-15,0 0 28 0,0 0 25 0,0 0 26 16,0 0 11-16,0 0-4 0,0 0 2 0,18-90 3 16,-22 86-2-16,2-2 7 0,-3 3-2 0,0-2-11 15,0 1-10-15,0 1-16 0,-3 0-15 16,2 2-9-16,-3 0-9 0,0 1-13 0,-3 0-8 16,-1 4-10-16,1 1-4 0,-3 3 3 0,0 3-5 15,2-1-1-15,1 1-1 0,0 2-4 16,0-3 1-16,3 0-2 0,2-1-6 0,-2 1-2 15,3-1 2-15,1 3-2 0,-1-1 1 0,4 2 3 16,0 3 2-16,1-1-2 0,1 4 2 16,0-2-5-16,0 2 0 0,0-2 0 0,4 2 2 15,0-3 3-15,2 3 0 0,3-2 3 0,2-1 3 16,-1-1 2-16,1-1-4 0,3-1 2 0,0-3 1 16,1 2 0-16,2-4 1 0,2-3 4 0,0 1-4 15,-2-2 1-15,0-3 6 0,2-1-2 0,-1 0 3 16,-1-1 0-16,-1-6 7 0,-1-3-1 15,-1-2 2-15,-2-3 2 0,2-4 0 0,-1-3-3 16,-1-2-1-16,-2-2-3 0,-1 0-2 0,-4-3-3 16,1 4 4-16,-5-5-4 0,-1 4-9 15,0 0 4-15,-4 1-4 0,-4 0 3 0,-1 1-4 16,-2 4-2-16,-4 0-3 0,0 2-7 0,-3 5 1 16,1 1-2-16,-3 3-7 0,-1 3-4 0,-2 4 2 15,2 2-8-15,-3 0 0 0,-2 4-2 0,4 5-3 16,-2 2-2-16,2 3-2 0,4 1-7 15,2 2-18-15,3 1-16 0,4-2-28 0,2 2-31 16,6-2-43-16,1 0-60 0,0-3-56 0,7-2-69 16,3-3-37-16,2-1 38 0,-2-3 58 15,-3-2-300-15</inkml:trace>
  <inkml:trace contextRef="#ctx0" brushRef="#br0" timeOffset="246.972">3154 9079 339 0,'0'0'488'0,"0"0"-245"0,0 0-15 0,0 0 7 16,0 0-16-16,0 0-30 0,0 0-40 0,0 0-47 16,0 0-56-16,0 0-26 0,0 0 6 15,0 0 21-15,0 0 24 0,0 0 9 0,31 15 0 16,-31 6-13-16,0 3-11 0,0-2-10 0,0 4 0 16,0 0-3-16,0-2-3 0,0 0-4 0,0 1-10 15,0 1-6-15,2-2 5 0,3 0-4 0,-2-1-7 16,0 1-1-16,2-4-9 0,-3-1-2 15,2 0-3-15,0-3 2 0,0-1-8 0,1-2-3 16,-3-3-11-16,0-2-18 0,1 0-28 0,0-5-52 16,-1-1-105-16,2-2-185 0,-2 0-174 0,1 0-903 0</inkml:trace>
  <inkml:trace contextRef="#ctx0" brushRef="#br0" timeOffset="630.102">3423 9231 1693 0,'0'0'212'0,"0"0"-49"0,0 0-4 0,0 0-4 15,0 0-24-15,0 0-37 0,0 0-33 16,0 0-21-16,0 0-15 0,0 0 1 0,0 0-1 16,0 0 6-16,0 0-2 0,-41 98-5 0,39-80 4 15,0 2-7-15,2-1-1 0,0 0 4 0,0-1 2 16,6 1-6-16,-2-3-4 0,3 0-5 0,0-2-6 15,2-3-5-15,-1 0 6 0,3-2-3 16,0-2 1-16,1-1 2 0,3-2 2 0,-1-1-2 16,2-2 0-16,-2-1 9 0,2 0-2 15,-1-2 0-15,2-7 4 0,-3 0 1 0,3-4 0 16,-4-4 1-16,1-1 0 0,-1-2-3 0,-3-1-3 16,-3-1 2-16,-1-2 2 0,-4 3-6 0,-2-1 6 15,0 3 0-15,-4 0 0 0,-4 0-5 0,-2 2-2 16,-2 1-7-16,-4 3-6 0,2 0-4 15,-3 4-2-15,1 5-5 0,-1 1-6 0,-2 3 2 16,3 0-6-16,-2 6-5 0,1 2-4 0,1 3-1 16,1 0-14-16,0 3-16 0,1 0-48 0,2 1-110 15,4-4-266-15,4-2-1079 0</inkml:trace>
  <inkml:trace contextRef="#ctx0" brushRef="#br0" timeOffset="950.449">3531 8767 2213 0,'0'0'35'16,"0"0"-9"-16,0 0 12 0,0 0 16 0,0 0-1 15,0 0-22-15,0 0-23 0,0 0-3 0,0 0 3 16,0 0 20-16,0 0 15 0,0 0-2 15,0 0-6-15,22 128-4 0,-12-97-3 0,-2 3-2 16,1-1-2-16,0 3 5 0,-2 2 0 0,0 1-8 16,1 0-2-16,-1-1-6 0,-1 0-6 0,1 0 0 15,-2 0 12-15,0-2 1 0,-2 0 7 16,1-1-1-16,-1-1-12 0,0-5-7 0,-2-3-7 16,1-2 2-16,1-6-2 0,-1-2-5 0,0-5-7 15,0-2-5-15,1-3-17 0,-1-3-19 0,1-2-34 16,-2-1-72-16,5-1-178 0,-4-4-255 0,1 2-918 15</inkml:trace>
  <inkml:trace contextRef="#ctx0" brushRef="#br0" timeOffset="1329.774">3887 9219 1736 0,'0'0'213'16,"0"0"-52"-16,0 0 13 0,0 0-10 0,0 0-21 15,0 0-32-15,0 0-41 0,0 0-40 16,0 0-20-16,0 0-2 0,0 0 6 0,0 0 9 16,0 0 0-16,0 0-1 0,-29 95-2 0,28-76 5 15,1 2-2-15,0-1-2 0,0-2-3 0,0 0-2 16,2 0-2-16,3-2 2 0,3 0-2 16,-2-1-8-16,1 0 0 0,2-5-1 0,1 0 1 15,0-2-2-15,1-3 4 0,2 1 0 0,-1-2 2 16,3-1-2-16,-3-1 2 0,3-2 0 15,0 0 2-15,0-3 7 0,1-3 2 0,-2-3 0 0,0-2-3 16,-3-5 5-16,1 0-9 0,-3-4 1 0,0-2-5 16,-2-1-1-16,-2 0-2 0,-2-1-1 15,-3 1 1-15,0 3-3 0,-1 1 2 0,-7 1 0 16,-3 2-3-16,0 4-8 0,-4-1-3 0,-3 4-5 16,-3 0-2-16,-1 2-5 0,-2 4-1 15,2 1-8-15,-1 2-11 0,1 0-16 0,2 0-30 16,0 3-56-16,2 3-84 0,1 0-167 0,5 0-224 15,4-2-899-15</inkml:trace>
  <inkml:trace contextRef="#ctx0" brushRef="#br0" timeOffset="1666.391">3985 8783 1111 0,'0'0'107'0,"0"0"14"15,0 0 62-15,0 0 43 0,0 0 1 0,0 0-53 16,0 0-67-16,0 0-67 0,0 0-34 0,0 0 7 16,0 0 16-16,0 0 27 0,0 0 4 0,0 0-7 15,43 98-4-15,-34-71-7 0,0 1-5 16,-2 3 8-16,1-1 7 0,-1 2 1 0,0 4 4 15,1 0 0-15,0 2-5 0,-1-1-8 0,0-3-3 16,0 0-5-16,0-2 0 0,-2 2-5 16,0-5-3-16,-1 0-1 0,1-3-4 0,-2 0 1 15,-1-2-3-15,-1-3-10 0,0 0-6 0,1-6 2 16,-1 1-8-16,0-5-5 0,0-3-12 0,1-1-38 16,0-3-108-16,1-3-497 0,-2 0-1010 0</inkml:trace>
  <inkml:trace contextRef="#ctx0" brushRef="#br0" timeOffset="2650.009">5027 9204 975 0,'0'0'167'0,"0"0"18"0,0 0-20 16,0 0-7-16,0 0-15 0,0 0-27 0,0 0-12 15,0 0-15-15,0 0-16 0,0 0-12 16,0 0-12-16,0 0-4 0,-89 46 1 0,85-32 1 16,0-1 0-16,0 3 2 0,2 1-5 0,1-1 0 15,-1 3-4-15,2 1-1 0,0-1-4 0,0 0-7 16,3 0 1-16,2-2-9 0,0 1-4 0,5-2-3 15,0-1 1-15,1-3-1 0,5 0-2 16,-2-2-1-16,5-3-2 0,-1-1-1 0,2-1 3 16,0-4 3-16,-1-1-4 0,-2 0 3 0,1-3 4 15,-4-3 2-15,0-4-1 0,0-2 4 0,-3-3 0 16,3-3-2-16,-2-5-2 0,0-2-2 0,-1-1-5 16,-4-2 0-16,-2 0 1 0,-1 1 1 15,-4-1-5-15,0 1-3 0,-6 3 5 0,-4 0-3 16,-7 4-3-16,3 2 0 0,-6 2-2 0,-3 4-10 15,1 3 4-15,-3 4-1 0,-1 4-6 16,1 1 3-16,1 5 2 0,3 1-1 0,0 3-4 16,0 2-3-16,3 0-2 0,1 3-5 0,3 0-11 15,-1-1-12-15,5 3-26 0,4-2-36 16,0 0-74-16,6-3-139 0,0-1-209 0,0-3-940 0</inkml:trace>
  <inkml:trace contextRef="#ctx0" brushRef="#br0" timeOffset="2907.905">5140 9204 1540 0,'0'0'245'0,"0"0"-89"0,0 0-67 0,0 0-23 16,0 0 12-16,0 0 14 0,0 0 12 15,0 0 8-15,0 0-19 0,0 0-13 0,0 0-8 16,0 0-11-16,0 0-6 0,0 0-13 0,59 133-2 15,-51-115-8-15,-4 2-4 0,3 1-4 0,0-2-2 16,-2 1-9-16,0 0-2 0,-1 0-1 16,-2 0-4-16,1-2-2 0,0 0-3 0,-2-2 1 15,-1-1-11-15,1 1-1 0,0-4-12 0,1 1-13 16,0-4-18-16,0-2-40 0,1-1-96 16,-2-4-306-16,1-1-1063 0</inkml:trace>
  <inkml:trace contextRef="#ctx0" brushRef="#br0" timeOffset="3158.844">5624 9551 1707 0,'0'0'147'15,"0"0"-77"-15,0 0 20 0,0 0 47 0,0 0 4 16,0 0-12-16,0 0-26 0,0 0-29 16,0 0-25-16,0 0-18 0,1 129-14 0,-2-113-9 15,-6-1-2-15,4 1-7 0,-2-1-8 0,1-1-16 16,2 1-23-16,0-4-50 0,1-3-113 0,1-1-327 16,0-3-948-16</inkml:trace>
  <inkml:trace contextRef="#ctx0" brushRef="#br0" timeOffset="3698.545">5965 8868 1721 0,'0'0'79'0,"0"0"0"0,0 0-5 16,0 0 13-16,0 0 14 0,0 0 17 0,0 0 5 16,0 0-16-16,0 0-19 0,0 0-22 15,0 0-18-15,-19 140-7 0,23-111-3 0,3 2-1 16,-2 1-8-16,3 1 4 0,-2 1-2 0,1-2-3 16,1-2-4-16,0 0-4 0,-4-3-3 15,4 1-5-15,-3-3-2 0,1-3 0 0,-2 0-6 16,-1-4 1-16,-1 0 0 0,-1-2-2 0,-1-5-2 15,1 0-1-15,-1-3 3 0,0-4-6 0,0-1 3 16,0-3 3-16,0 0 5 0,0 0 3 16,0-4-2-16,-1-3 1 0,1-2-12 0,0-1 1 15,0-1 4-15,0-2-3 0,1 0-4 0,5-1 0 16,-1 1 0-16,4 0-3 0,1 2 4 0,0-1 1 16,4-1-4-16,0 3 2 0,0 0 3 15,4 0-4-15,0 2 0 0,-1 0-2 0,2 3 1 16,1 1 1-16,-2 4 1 0,2 0 1 0,-3 0 3 15,-3 5-2-15,0 2 4 0,0 4-1 0,-2 1-2 16,-2 1 4-16,1 1 2 0,-2 4 3 0,1-1-6 16,-2 2 1-16,-5 1 0 0,-1 2 4 15,-2 0 0-15,0-1 3 0,-3 1-1 0,-8-1-2 16,-3 0 8-16,-2-3 5 0,-3-1-3 0,-2-1 4 16,0-2 1-16,0-4-8 0,-3-2-2 0,1-7-8 15,3-1-4-15,-1-1-13 0,3-7-17 16,4-3-37-16,-1-4-87 0,7 4-334 0,2 1-1134 0</inkml:trace>
  <inkml:trace contextRef="#ctx0" brushRef="#br0" timeOffset="4108.634">6671 9607 1119 0,'0'0'286'0,"0"0"-145"0,0 0 15 16,0 0 42-16,0 0-1 0,0 0-19 15,0 0-29-15,0 0-37 0,0 0-34 0,0 0-26 16,0 0-14-16,0 0-16 0,0 0-11 0,0 0-2 0,8 111-11 15,-13-104-8-15,3 0-12 0,1 1-15 16,-4-2-47-16,2-1-143 0,2-1-1295 0</inkml:trace>
  <inkml:trace contextRef="#ctx0" brushRef="#br0" timeOffset="5206.605">7179 9123 1005 0,'0'0'149'0,"0"0"-43"0,0 0-7 16,0 0 38-16,0 0 25 0,0 0 8 0,0 0-11 15,0 0-30-15,0 0-38 0,0 0-25 0,0 0-14 16,0 0-7-16,0 0 2 0,33 48-6 0,-32-43-8 15,3-3-7-15,-3 1-4 0,0-2-2 0,0 0 8 16,-1-1 16-16,0 0 27 0,0 0 14 16,0-2-10-16,0-5-21 0,0-2-26 0,0-1-21 15,0-3 1-15,0 0 0 0,0-1-3 0,-1 0 1 16,-5 0-2-16,3 1 1 0,-1 0-4 0,-2 1 4 16,-2 2-2-16,3 0 3 0,-3 4 2 15,0-1-1-15,1 4-4 0,-2 0-3 0,0 2 0 16,-1 1-3-16,-3 0-1 0,1 2-2 0,-1 4 6 15,3 3-3-15,-2 0 1 0,-2 2 0 16,4 1 0-16,-2 4-1 0,2 1 3 0,3 2-1 16,-2 2-2-16,2 2 3 0,-2 1 3 0,5 2 1 15,-3-1-2-15,6 4 2 0,1-1-2 16,0 3 1-16,5-2-1 0,5-1 1 0,5-3-1 16,2-1 1-16,5-3 4 0,3-5 0 0,6-2-1 15,5-5 0-15,1-2-1 0,6-4-3 0,-3-3-4 16,0 0-11-16,-5 0-17 0,3-3-64 0,-15-1-281 15,-6 1-1220-15</inkml:trace>
  <inkml:trace contextRef="#ctx0" brushRef="#br0" timeOffset="7254.75">8710 8823 1458 0,'0'0'222'0,"0"0"-18"0,0 0-16 16,0 0-28-16,0 0-48 0,0 0-49 0,0 0-34 16,0 0-8-16,0 0 2 0,0 0 13 0,0 0 8 15,0 0-1-15,5 77-3 0,1-55 3 0,-2 1-3 16,5 1-5-16,-3 2 5 0,-2 1-2 16,-1 0 4-16,1 3-4 0,-3 0-5 0,-1 3-3 15,0-1-6-15,0 0-1 0,-6 1 0 0,2-3-9 16,-3 1-4-16,2-2 1 0,-1 0-5 0,4-3-5 15,-2-1-1-15,1-3 1 0,2-2-4 16,1-2 1-16,0-2-3 0,0-4-6 0,0-4-6 16,0-3-11-16,0-3-20 0,4-2-38 0,1-2-91 15,-3-1-269-15,3-3-1108 0</inkml:trace>
  <inkml:trace contextRef="#ctx0" brushRef="#br0" timeOffset="7890.653">8540 8723 1303 0,'0'0'151'0,"0"0"-24"0,0 0-59 15,0 0 8-15,0 0 23 0,0 0 35 0,0 0 17 16,0 0-12-16,0 0-22 0,0 0-20 0,0 0-12 15,0 0-11-15,0 0-9 0,0 0 0 0,89 113-9 16,-75-100-10-16,0 2-9 0,1-1-10 16,-4 3-8-16,-1 1 0 0,0-2-2 0,-5 2 2 15,0 0-1-15,-4-1 1 0,-1 1 5 0,0-1-5 16,0 1 1-16,-2-2 0 0,-4 1-7 0,3-3-4 16,-1-2-4-16,0 0-4 0,2-4-3 15,1 0-9-15,0-2-2 0,0-3-9 0,0 1-6 16,-2-2-2-16,3 0-3 0,-1-2-2 0,1 0-1 15,0 0 5-15,0 0-9 0,0 0-6 16,0-3 2-16,5 0 2 0,-2 1 8 0,3-1 13 16,-1-1 0-16,-1 2-1 0,-1 1 2 0,-1-1 5 15,-2 2 11-15,0 0 5 0,0 0 8 0,0 0 2 16,0 0 2-16,0 0 0 0,0 0 7 16,0 0 0-16,0 0-1 0,0 0 0 0,0 0 0 15,0 0-1-15,0 0-2 0,0 0 7 0,0 0-6 16,0 0-4-16,0 0-6 0,0 2-3 0,0-1-3 15,0 0 1-15,-1 2 6 0,0 3-1 16,0 1 5-16,-4 3 4 0,4-1 1 0,-1 4-4 16,-4-2 5-16,3 1-4 0,2 1 1 0,-2-2-2 15,-1 2 1-15,2-2-4 0,2 1-1 0,-2-1 2 16,1 1-4-16,0-2-2 0,-3 3-2 16,3 0 6-16,0 2-3 0,-1-1 1 0,-1 4 2 15,-1 0-1-15,2 0 0 0,0-1 1 0,-1 2-2 16,0-2-5-16,2-1 1 0,-1-1 0 0,1-2-2 15,0-3-1-15,1-3 0 0,0 1-1 0,0-4-1 16,0-3-4-16,0-1 2 0,0 0-2 16,0 0-2-16,0 0-7 0,0-1-11 0,0-3-37 15,0-4-51-15,1 1-97 0,2 0-261 0,-2 1-1063 0</inkml:trace>
  <inkml:trace contextRef="#ctx0" brushRef="#br0" timeOffset="8203.824">8960 8635 1603 0,'0'0'242'0,"0"0"-75"0,0 0-50 15,0 0-23-15,0 0-2 0,0 0 12 16,0 0 3-16,0 0-15 0,0 0-22 0,0 0-17 15,0 0-4-15,5 138-2 0,-8-108-2 0,-1 3-1 16,2 2 0-16,0 0-6 0,-3 2-3 16,4 1-6-16,-1 2-1 0,1 0-2 0,-1 2 2 15,-3 1-1-15,3 1-4 0,-1-3-1 0,-2 0-3 16,2 0 0-16,-2-3-9 0,2-4-1 0,-1 0-2 16,0-4-4-16,2-4-6 0,1-4 1 15,1-1-8-15,0-7-7 0,0-4-9 0,0-3-23 16,0-5-39-16,0-2-65 0,0-2-119 0,1-4-353 15,0 1-945-15</inkml:trace>
  <inkml:trace contextRef="#ctx0" brushRef="#br0" timeOffset="8477.549">8512 8988 1655 0,'0'0'184'16,"0"0"-51"-16,0 0-32 0,0 0 14 15,0 0 42-15,0 0 21 0,0 0-13 0,0 0-39 16,0 0-36-16,0 0-24 0,145-27-16 0,-101 14-12 16,-1-2-8-16,5 0-4 0,-3 1-9 0,1 3-9 15,-2 0-5-15,-4 3-5 0,-2 2-6 16,-5 3-2-16,-3-1-8 0,-6 4-10 0,-2-1-14 15,-6 1-19-15,-5 0-31 0,-2 0-56 0,-3 1-101 16,-4 5-201-16,-1-4-96 0,0 1-904 0</inkml:trace>
  <inkml:trace contextRef="#ctx0" brushRef="#br0" timeOffset="8711.306">8521 9323 1655 0,'0'0'205'0,"0"0"-29"0,0 0-12 16,0 0 20-16,0 0-1 0,0 0-36 0,0 0-27 16,0 0-35-16,150-32-28 0,-115 23-16 0,3 1-16 15,-1-1-8-15,-3 2-13 0,-3 0-8 16,-1 2-9-16,-3 1-12 0,-6 1-18 0,-4 0-50 15,0 3-164-15,-7-1-678 0,-3 1-633 0</inkml:trace>
  <inkml:trace contextRef="#ctx0" brushRef="#br0" timeOffset="10763.699">9644 8906 1295 0,'0'0'104'0,"0"0"-9"0,0 0-30 16,0 0 20-16,0 0 32 0,0 0 39 15,0 0 19-15,0 0-8 0,0 0-30 0,0 0-24 16,0 0-25-16,0 0-10 0,95 5-9 0,-68-5-2 16,2-1-7-16,4-3-8 0,1-1-2 15,6-3-4-15,0 1-2 0,2-2-5 0,3-3-2 16,1 2-5-16,-1-2-7 0,-1 2-7 0,-2 2-2 15,-1 0-10-15,-6 1-6 0,-4 3-2 0,-4 4-5 16,-7-2-6-16,-3 2-4 0,-5 0-9 0,-3 0-15 16,-6 4-16-16,0 0-22 0,-3 2-26 15,0-1-51-15,0 3-75 0,-5-3-137 0,-1 0-156 16,3-3-911-16</inkml:trace>
  <inkml:trace contextRef="#ctx0" brushRef="#br0" timeOffset="11004.413">10201 8742 825 0,'0'0'176'0,"0"0"22"15,0 0 6-15,0 0 11 0,0 0 6 0,0 0-25 16,0 0-28-16,0 0-33 0,0 0-32 0,-55 132-14 16,48-102-14-16,2 1-9 0,-2 2 0 0,3 2-9 15,-3 1-3-15,0-1-8 0,2 5-8 16,-3-2-9-16,4 0-3 0,-4-2-5 0,3-3-14 15,1-1 0-15,1-1-3 0,2-6-5 0,1 1-1 16,0-3-3-16,0-4-7 0,0 1-7 0,4-8-14 16,0 0-27-16,1-3-40 0,3-3-103 15,-4-2-299-15,0-4-1029 0</inkml:trace>
  <inkml:trace contextRef="#ctx0" brushRef="#br0" timeOffset="11455.789">10554 8759 1611 0,'0'0'555'0,"0"0"-477"16,0 0-28-16,0 0-2 0,0 0 21 0,0 0 36 16,0 0 15-16,0 0-5 0,0 0-24 0,0 0-19 15,-9 131-23-15,14-98-10 0,-2 2-6 0,-2 0-5 16,1 4-4-16,-2 0-5 0,0-1-2 15,0 0-4-15,-3-1-6 0,2-3-1 0,-2-1-1 16,-3-3 1-16,5-1-3 0,-2-4 1 0,-1-3 3 16,2-2-6-16,1-5 2 0,0-2-3 15,1-5-7-15,0-3 0 0,0-3 1 0,0-2 4 16,1 0-1-16,3-8 4 0,3-4-3 0,6-4 0 16,2-3-7-16,3-4 0 0,-1 3 0 0,3-5-5 15,-1 2 1-15,1 3-1 0,0-1-3 16,1 3 0-16,-3 0 1 0,1 0-1 0,-4 3 0 15,0 3 1-15,-3 2 8 0,-1 3 0 0,-4 1 7 16,-3 6-3-16,-1 0-1 0,-2 0 3 0,-1 3 7 16,0 6 13-16,0 2 2 0,-1 2 7 0,-2 5-1 15,-1-1-3-15,-2 2-5 0,4 3-1 16,-1-2-2-16,1 0-1 0,2 2-1 0,0-3-3 16,0 0-5-16,0-1-3 0,5 0 0 0,-3-3-3 15,5 0-7-15,-4-3-8 0,4-2-7 0,-2-1-21 16,2-5-28-16,0 0-82 0,0-1-206 15,-1-2-262-15,-2-1-939 0</inkml:trace>
  <inkml:trace contextRef="#ctx0" brushRef="#br0" timeOffset="11825.631">10988 9128 1521 0,'0'0'162'0,"0"0"-34"15,0 0 15-15,0 0 14 0,0 0 0 0,0 0-16 16,0 0-24-16,0 0-27 0,0 0-15 0,0 0-15 16,0 0-8-16,0 0-9 0,0 0-8 0,10 105-8 15,1-99-6-15,2-4 0 0,-3-1-8 16,2-1-3-16,1 0-4 0,-1-6 2 0,0-1-4 16,-2-3-1-16,0 1-1 0,1-4-7 0,-3 0 1 15,-2-2 1-15,2-2-4 0,-4 0-4 0,-1-3-4 16,-2 1-1-16,-1 1-1 0,0 1-1 0,-3 3 1 15,-5 2 0-15,0 1 1 0,-3 4 2 16,-1 5 1-16,-1 2 1 0,-1 0 4 0,-1 7 8 16,-3 3 4-16,4 3 3 0,-4 3 1 0,2 6 8 15,1 1 5-15,3 2 5 0,0 4 6 16,2 0 3-16,4-1 1 0,1 1 4 0,2-1 2 16,3-1-4-16,2-2-10 0,5-5-1 0,2-1-7 15,5-2-14-15,-2-3-2 0,5-3-14 0,1-3-14 16,2-3-29-16,2-2-98 0,-7-1-446 15,-2-2-1024-15</inkml:trace>
  <inkml:trace contextRef="#ctx0" brushRef="#br0" timeOffset="12475.727">11962 8996 1223 0,'0'0'391'0,"0"0"-106"0,0 0-55 0,0 0-26 16,0 0-34-16,0 0-26 0,0 0-24 16,0 0-28-16,0 0-24 0,0 0-21 0,0 0-17 15,0 0-6-15,0 0-3 0,-97-80 2 0,75 86 2 16,-1 1 4-16,-1 3 3 0,1-1-5 0,1 1 4 15,-1 3-7-15,0-3-7 0,2 2-5 0,4 1 0 16,1-1-5-16,4 1-4 0,2-1-3 16,2 0-2-16,3 1-3 0,2-3 2 0,3 2-1 15,0-3-4-15,3 0-1 0,2-1 0 0,6-1 6 16,0-1-3-16,5-3 6 0,1 0-2 16,2-2 2-16,1 0-5 0,3-1 3 0,-1 0 1 15,0 0-6-15,0 0 10 0,1 0-3 0,2 0-1 16,-1 0-1-16,0 0 2 0,2 0 0 0,-3 0-2 15,0 2 2-15,-2 4 0 0,-1 1 0 16,-2 1 2-16,-1 1-1 0,-1 3 0 0,-3 0-1 16,-1 2 4-16,-5 1 3 0,-3 2-3 0,-4-2 7 15,0 2 3-15,-10-2 3 0,-5 3 0 0,-2-2 6 16,-7 0 0-16,-3-1 3 0,-1-1 2 16,-2-1 0-16,1-4-6 0,-3 1-2 0,4-4-1 15,-1-2-8-15,3-4-2 0,5 0-8 0,0-2-1 16,1-6-1-16,6 0-9 0,0-3-4 0,4-3-15 15,4-3-32-15,4-1-40 0,2-1-84 16,1 0-174-16,4 2-323 0,0 6-931 0</inkml:trace>
  <inkml:trace contextRef="#ctx0" brushRef="#br0" timeOffset="12788.587">12174 9039 1613 0,'0'0'259'16,"0"0"-126"-16,0 0 10 0,0 0 20 0,0 0-11 16,0 0-10-16,0 0-11 0,3 121-21 0,1-104-23 15,1-1-24-15,0 1-20 0,3-1-8 0,-2-1-9 16,2-2-9-16,2 0-4 0,2-2 1 16,1-2-5-16,0 1 1 0,0-4-2 0,2-2-4 15,-3-2-1-15,2-2 3 0,0 0 1 0,0-2-9 16,-3-5 7-16,1 0-2 0,0-4 4 0,-1 0 1 15,-1-3-2-15,-3-2 0 0,1-1-3 0,-2-1-1 16,-1-2 1-16,1 2-3 0,-3-1-2 16,-1-1 4-16,-2 4-4 0,0 0-5 0,0 3-5 15,0 0-5-15,-3 3-17 0,-1 4-11 0,-2 0-22 16,2 4-37-16,-1 1-60 0,1 1-110 0,0 0-193 16,2 1-82-16,-1 1-902 0</inkml:trace>
  <inkml:trace contextRef="#ctx0" brushRef="#br0" timeOffset="13348.527">12592 9061 1468 0,'0'0'243'0,"0"0"-63"0,0 0 25 0,0 0 17 15,0 0-29-15,0 0-29 0,0 0-28 0,0 0-32 16,15 117-23-16,-13-98-19 0,3 0-9 0,-2 0-4 15,0 0-12-15,1-2-8 0,0-2-9 0,0 3-4 16,1-4-8-16,-3-3-1 0,3-1-5 16,-1-3-4-16,-2-3-3 0,2-2 2 0,-1-2 0 15,3 0-8-15,-1-3-3 0,5-7-12 0,-1-1-16 16,1-4-21-16,1-1-17 0,-1-3-9 0,2 1 1 16,0-1 14-16,1 0 20 0,2 1 17 0,-3 0 22 15,1 3 18-15,1-1 10 0,-3 3 4 16,0 0 2-16,-2 5 4 0,-3 1-5 0,0 2 1 15,-1 4-6-15,0 1-1 0,-1 2 2 0,0 6 6 16,-3 3 11-16,0 2-1 0,-1 1 6 0,0 2-2 16,0 1-3-16,0-1-2 0,0 0 2 15,-1 0 1-15,-1-1-2 0,-1-2-2 0,0 3-3 16,2-3-10-16,0 0-3 0,1-2-5 0,0-3-5 16,0-1-2-16,0-1-5 0,1-3 5 15,4-3-7-15,-1 0 3 0,5-3-3 0,2-5 2 16,-1-1-1-16,3-4 1 0,4-2 3 0,-4-1-3 15,2 1 3-15,-1-2 1 0,2 0 1 16,-1 1-5-16,3-1 4 0,-4-1-4 0,5 0-2 16,0 0-3-16,0 2-2 0,-1-1-1 0,0 4 1 15,-2 1 4-15,-1 4 2 0,-1 3 1 0,-3 5 1 16,-2 0 9-16,-1 1 2 0,-2 8 4 0,1 1 5 16,-5 3 8-16,-1 4 4 0,-1-1 9 0,0 2 2 15,-2 1-6-15,0-1 1 0,-1 1-4 16,0-1-5-16,2-1-14 0,0 0-5 0,1-3-6 15,0 1-15-15,0-2-9 0,3-4-43 0,4-1-133 16,-2-4-805-16,-1-1-666 0</inkml:trace>
  <inkml:trace contextRef="#ctx0" brushRef="#br0" timeOffset="14238.009">13912 9016 910 0,'0'0'235'16,"0"0"47"-16,0 0-6 0,0 0-10 0,0 0-56 16,0 0-49-16,0 0-38 0,0 0-26 15,0 0-21-15,0 0-18 0,-119 88-4 0,114-69-3 16,3 0-2-16,2 0-8 0,0 2-2 0,0-2-11 16,0-1-6-16,5 2-2 0,0-2-4 0,4-3-4 15,1 2-2-15,1 0 1 0,-1-3-7 16,3-2 2-16,3-2-7 0,-2 0 4 0,3-4-1 15,0-1-3-15,-1-3 4 0,3-2 3 0,-4 0-3 16,1-2 5-16,-2-6 6 0,-1-2-8 16,-2-2 7-16,1-2 0 0,-3-4 2 0,-1-2-1 15,-3-1 2-15,2 0-4 0,-4-4-2 0,-1-2-2 16,-2 0-2-16,0-2-2 0,-3 1-5 0,-7 2 1 16,1 2 0-16,-1 3-3 0,-2 6 4 0,-1 4-1 15,-5 5-6-15,-1 3-1 0,-2 3-10 0,0 6 1 16,0 5 0-16,-3 3 2 0,1 3-1 15,4 1-11-15,3 2-7 0,0 0-18 0,6-2-28 16,5 0-45-16,0-3-91 0,5-2-219 0,0-4-378 16,2-3-531-16</inkml:trace>
  <inkml:trace contextRef="#ctx0" brushRef="#br0" timeOffset="14590.709">14532 8801 2208 0,'0'0'228'0,"0"0"-37"15,0 0-43-15,0 0-49 0,0 0-34 0,0 0-11 16,0 0-21-16,0 0-9 0,0 0-13 0,0 0-7 16,-120-34 3-16,112 41-1 0,-1 2 4 0,0 1-2 15,0 3 4-15,2 0 2 0,-1 3 3 16,0-2-1-16,3 4 3 0,0 0 4 0,3 3-2 15,-1 1 2-15,1 1 0 0,0 3-7 0,2 0-1 16,0 0 1-16,0 3-5 0,4-1 3 0,0 2-7 16,-1 1 5-16,3-1 0 0,-2 2 0 0,3-4 5 15,-2 2 1-15,2 0 1 0,-1-1 0 0,-2-1 1 16,-3-2-9-16,0-1 2 0,1-2-2 16,-2-2-1-16,0-5-8 0,0-1 1 0,-3-5-1 15,2-3-2-15,1-3 2 0,0-2-4 0,0-2-4 16,-1 0-4-16,0-4-20 0,0-5-34 15,-4-3-57-15,3-3-101 0,-3 2-244 0,0 4-1174 16</inkml:trace>
  <inkml:trace contextRef="#ctx0" brushRef="#br0" timeOffset="14748.743">14239 9221 1527 0,'0'0'492'0,"0"0"-146"0,0 0-79 16,0 0-44-16,0 0-59 0,0 0-34 0,0 0-26 15,0 0-26-15,117-49-33 0,-86 42-18 0,0 0-12 16,-1 1-14-16,0 0-15 0,-1-1-20 0,0 0-44 16,-3 1-136-16,-8 2-480 0,-3 1-970 0</inkml:trace>
  <inkml:trace contextRef="#ctx0" brushRef="#br0" timeOffset="15612.076">15147 8652 1054 0,'0'0'180'0,"0"0"-78"16,0 0-39-16,0 0 13 0,0 0 29 0,0 0 20 16,0 0 10-16,0 0-3 0,0 0-12 0,0 0-11 15,0 0-4-15,0 0-2 0,0 0 1 0,0 101-5 16,1-81-14-16,1 3-12 0,3 3-12 16,-3 0-11-16,4 3-9 0,-2 0-1 0,4 3-5 15,-3 1 0-15,3-1-7 0,-2 0-4 0,0 0-6 16,1 1-5-16,-3-2 4 0,2-1-4 0,-4 0-2 15,2-3-1-15,-1-1-2 0,-1-1-5 0,0-1 2 16,2-3-5-16,-2-3 0 0,-1-3-2 16,1-2 1-16,-2-2 0 0,1-4-7 0,-1-4 6 15,0-1-3-15,1-2 2 0,-1 0 6 0,3-5-3 16,0-5-5-16,0-3-3 0,4-1-5 16,2-2 2-16,-3 0 4 0,3 0 5 0,-1 4 5 15,2 0-1-15,-1 4-1 0,-1 1-1 0,2-1 3 16,-3 3-6-16,2-1 4 0,0 0-1 0,1 1-3 15,0 2 0-15,1-2 2 0,0 2-1 16,3 0-2-16,-1 3 4 0,-2 0-3 0,2 0 1 16,2 0-1-16,-3 4 6 0,1 3 1 0,1 1 1 15,0 4 3-15,-2-1 0 0,4 4 2 0,-3 0 5 16,-3 3 0-16,1 0-3 0,-2 0-2 16,-6 1 3-16,-3-1 4 0,0 0 1 0,-9 0 13 15,-5-2 2-15,-5 0 3 0,-4-3-4 0,-5-2-6 16,-1 1-8-16,-1-7-5 0,2-2 1 0,-2-3-5 15,2-4-4-15,1-4-5 0,6-4-8 16,2-2-12-16,7 0-31 0,4-4-77 0,5 7-312 0,2 1-1237 16</inkml:trace>
  <inkml:trace contextRef="#ctx0" brushRef="#br0" timeOffset="16606.077">16240 9097 976 0,'0'0'223'0,"0"0"20"16,0 0-1-16,0 0 6 0,0 0-29 0,0 0-50 15,0 0-41-15,0 0-37 0,0 0-22 16,0 0-12-16,0 0-2 0,0 0 0 0,0 0-1 0,0 0-2 16,-89 61-4-16,83-45-2 0,3 1-13 15,-1 2 2-15,-1-1-6 0,2 0-3 0,-2 1-6 16,4 0-1-16,0 2-3 0,1-1-3 0,0-3 4 16,6 2-9-16,-2-2-4 0,5-3-2 0,1-1-4 15,1-3 6-15,1-2-2 0,4-2-1 0,-3 0 6 16,4-6-6-16,-3 0 3 0,4 0-1 15,-1-7 0-15,-1-1 1 0,2-3 3 0,-1-4 3 16,-3-1-4-16,4-2 4 0,-5-3 0 0,0 0 3 16,0-3-5-16,-2-1 3 0,-5 0-1 15,0 0-2-15,-4 3 2 0,-2-1 0 0,0 0-3 16,-2 1-3-16,-6 2 3 0,-4 2-4 0,-4 3-4 16,0 2-4-16,-4 4 2 0,-5 2-4 0,2 3 1 15,-2 4-3-15,-1 0 1 0,3 6-3 16,-3 5 2-16,4 3-2 0,1 1-11 0,4 2-9 15,3 1-11-15,3 0-27 0,3-2-46 0,7-3-66 16,1 1-157-16,0-5-236 0,0-3-944 0</inkml:trace>
  <inkml:trace contextRef="#ctx0" brushRef="#br0" timeOffset="16825.819">16407 9091 1951 0,'0'0'421'0,"0"0"-164"0,0 0-83 0,0 0-49 16,0 0-56-16,0 0-33 0,0 0-2 0,0 0 8 16,0 0 13-16,0 0-5 0,0 0-10 0,0 0-10 15,0 0-3-15,17 131-2 0,-16-111-6 16,1 1-4-16,-2-2-9 0,2 2-9 0,3-2 1 16,-2-2-3-16,0 1-12 0,2-2 0 0,-2-2-14 15,3 0-12-15,-3-3-22 0,5-3-39 16,-3-2-63-16,3-4-126 0,0-1-266 0,-5-1-977 0</inkml:trace>
  <inkml:trace contextRef="#ctx0" brushRef="#br0" timeOffset="17543.631">16647 9133 1327 0,'0'0'314'0,"0"0"-80"15,0 0-11-15,0 0 5 0,0 0-24 16,0 0-37-16,0 0-40 0,0 0-21 0,0 0-19 15,14 130-15-15,-8-115-14 0,-2 3-17 0,4-4-10 16,-2 2-9-16,1-3-9 0,0-1-4 0,2-3-6 16,-4-1-3-16,4-1-1 0,-2-4-1 0,-2 0-2 15,4-3-4-15,-1 0 7 0,0-7-2 0,1-2 5 16,2-5-5-16,-1-2-4 0,3-4-2 16,-1-2-3-16,1-3 3 0,3 1 4 15,-2-1-1-15,2 3 1 0,-3 1 3 0,2 1-5 0,-3 3 5 16,-1 2-3-16,-3 5 4 0,-3 2-3 15,1 3 3-15,-4 3 2 0,-1 0-5 0,-1 2-3 16,0 0 2-16,0 6 3 0,0 4 6 0,0 1 14 16,0 4 4-16,-1 1-1 0,0 3-4 15,-1-2 0-15,2 2-4 0,0-1 1 0,0-1-2 16,0 1-1-16,0-2-5 0,3 2 0 0,3-2 0 16,-1-1-6-16,4-1-2 0,0-1 1 0,1-3-1 15,2 0-9-15,0-3 5 0,4-3-2 16,-3-1-1-16,3-3 1 0,-2 0-1 0,0-4-3 15,-1-3-2-15,-2-2 3 0,1-3-2 0,-1-3-2 16,-2 1 2-16,1-4 6 0,-1 1 2 0,-3-2 5 16,2 3 6-16,-3-1-1 0,-1 0-3 0,-2 3 4 15,0 3-3-15,0 2 1 0,-1 3 4 0,-1 1 1 16,0 3 2-16,0 1-5 0,0 1-1 16,0 0-3-16,0 0-3 0,-1 0-2 0,-3 5 1 15,2 0 3-15,1 2 0 0,-1 3 6 0,-1 0 1 16,1 0 0-16,1 2 2 0,1 0 1 0,0 2-3 15,0-1-1-15,3 0 0 0,1 3-2 16,0-4 0-16,4 2 2 0,2-2-2 0,1-1 2 16,0 0-2-16,4-3 2 0,-2-1 1 0,2 0-10 15,0-2 4-15,-2-2-1 0,5-2 2 16,-3-1 2-16,-1 0-1 0,-1-5 1 0,1-2 0 16,-1-3 5-16,0-2-3 0,-2-3-2 0,3-2-2 15,-2-1 0-15,-2-3 3 0,1 0-3 16,-6 2 2-16,3-2 4 0,-4 2-7 0,-1 0 3 0,-2 1-3 15,-1 4-3-15,-2-2 2 0,-6 3-1 16,-2 2 0-16,-5 2-9 0,-1 0 2 0,-5 2-1 16,-3 1 1-16,-3 3-1 0,0 2-3 0,-2 0-2 15,5 1-5-15,-1 1-3 0,2 3-3 0,2 5-9 16,2-1-11-16,5 2-18 0,3 0-46 0,3 1-69 16,3-2-145-16,1-2-264 0,4-3-946 15</inkml:trace>
  <inkml:trace contextRef="#ctx0" brushRef="#br0" timeOffset="17817.139">17426 8715 1329 0,'0'0'374'0,"0"0"-108"15,0 0-48-15,0 0-14 0,0 0-52 0,0 0-50 16,0 0-35-16,0 0-19 0,0 0-6 15,0 0 7-15,0 0 16 0,0 0 1 0,0 0-3 16,0 0 0-16,29 103-6 0,-25-72 1 0,-2 2-4 16,0 3-2-16,-1 0-1 0,2 0-9 0,0 2-6 15,-1-3-7-15,0-1-3 0,0 0-10 0,2-4-2 16,-2-4-7-16,0-2-6 0,1-2-2 16,1-1-2-16,-1-4-2 0,0-2-13 0,1 0-9 15,-1-4-15-15,3-1-29 0,-3-4-59 0,0-2-139 16,2 0-417-16,-3-3-957 0</inkml:trace>
  <inkml:trace contextRef="#ctx0" brushRef="#br0" timeOffset="18405.727">18296 8929 1106 0,'0'0'172'0,"0"0"5"16,0 0 33-16,0 0-14 0,0 0-21 0,0 0-23 15,0 0-24-15,0 0-31 0,0 0-15 16,0 0-4-16,0 0 3 0,0 0 7 0,0 0-1 16,0 0 0-16,80 0-3 0,-80 4-11 0,1-1-9 15,-1 1-9-15,0-2-9 0,0 1-9 0,0-1-7 16,0-1-4-16,0-1-10 0,0 1-2 0,0-1 4 16,0 0-5-16,0 0 4 0,1 0-3 15,1-2 1-15,2-4-5 0,-1 0-7 0,1-2-5 16,0-1 1-16,-1 1-2 0,1-1 4 0,-1-1 4 15,-3 1-8-15,0 1-1 0,0 1 7 16,-2 0-4-16,-4-2-2 0,-3 3 5 0,1-1-6 16,-3 1 1-16,-3-1 1 0,-2 4-4 0,1 3-1 15,-2 0-2-15,0 0 0 0,0 3 5 0,-1 4-3 16,-1 1 1-16,5 2 7 0,-5 1-2 16,1 3 1-16,3 2 2 0,-2 2 1 0,1 1-4 15,0 3 3-15,1 2 2 0,1 3-7 0,3 1 3 16,1 4 2-16,3-1 2 0,4 1-3 0,3-2 2 15,3 0 2-15,6-3 1 0,3-1-1 0,5-2 5 16,2-2-5-16,3 0 1 0,2-2 2 16,5-4-1-16,1-3-2 0,3-3-1 0,0-2 3 15,0-2-7-15,-2-4-3 0,-1-2-12 0,-2 0-18 16,-4-2-33-16,-3-3-119 0,-4 0-520 0,-7 2-971 16</inkml:trace>
  <inkml:trace contextRef="#ctx0" brushRef="#br0" timeOffset="19484.24">19200 9187 1751 0,'0'0'255'0,"0"0"-65"0,0 0-53 0,0 0-10 16,0 0-29-16,0 0-44 0,0 0-33 15,0 0-11-15,0 0-5 0,0 0 16 0,0 0 13 16,0 0 5-16,0 0 3 0,10 64 3 0,-8-51-1 16,-1-1-2-16,-1 1-4 0,0-1-4 0,0 0-2 15,-1 0-12-15,-3-2-6 0,0 0-5 0,0-1-6 16,1-3-8-16,0-1 1 0,1 1-9 15,2-2-7-15,-2-1-10 0,2 0-20 0,0-1-27 16,0-1-60-16,2 0-108 0,0-1-255 0,1 0-1000 16</inkml:trace>
  <inkml:trace contextRef="#ctx0" brushRef="#br0" timeOffset="19818.159">19182 8861 1557 0,'0'0'283'0,"0"0"-109"0,0 0-42 15,0 0 0-15,0 0-12 0,0 0-12 0,0 0-17 16,0 0-17-16,0 0-16 0,0 0-17 0,0 0-12 16,-58 120-8-16,66-105-4 0,3 0-6 0,2-2-2 15,3-1-3-15,1-6-5 0,4 0 1 0,1-4-6 16,-1-2 5-16,1 0-1 0,-1-3-2 15,-1-4 0-15,-1-2 2 0,0-3-4 0,-3-1 4 16,-2 0 0-16,-2-1 1 0,-3-2 1 0,-3 0 0 16,-2-2 2-16,-3 2-4 0,-1-2 0 15,-1 1 0-15,-4 2-3 0,-4 0-3 0,-1 2-1 0,-4 3-2 16,2 4-2-16,-3 4-2 0,0 2 1 16,1 0-6-16,0 6-1 0,2 6 1 0,1 1-8 15,0 3-11-15,-1 3-24 0,4 2-53 0,3 1-142 16,1-6-235-16,3-4-961 0</inkml:trace>
  <inkml:trace contextRef="#ctx0" brushRef="#br0" timeOffset="20193.678">19698 9058 1827 0,'0'0'194'0,"0"0"-28"0,0 0-24 0,0 0-11 15,0 0-34-15,0 0-19 0,0 0-8 0,-119-27-16 16,104 27-16-16,1 4-12 0,1 2-6 0,3 1-10 16,0 3-2-16,0 0-3 0,4 3-1 0,1-1-7 15,-1 1-4-15,3 3 0 0,3-2-6 16,-2 0 0-16,2-3-3 0,2-1-1 0,1-2 2 16,5-1 2-16,2-1 6 0,2-1 3 0,2-1 3 15,1 0 6-15,3 0-4 0,-1-2 3 0,3 1 2 16,0-1 1-16,2 1 3 0,2 0-1 0,-2 1 0 15,6-1-1-15,-3 0 3 0,0 2-3 16,-3 0-1-16,-2 4-1 0,-3-1 0 0,-4 2 4 16,-3 2 7-16,-5 1 1 0,-5 0 12 0,0 0 12 15,-9 0 3-15,-5 0 11 0,-7-1-2 16,-1-2-2-16,-6 0-2 0,0-3-4 0,-1-1-8 16,0-3-9-16,2 0-7 0,2-3-11 0,-1-1-7 15,3-5-11-15,0-3-19 0,2-1-32 0,3-3-68 16,5 2-236-16,6 5-1288 0</inkml:trace>
  <inkml:trace contextRef="#ctx0" brushRef="#br0" timeOffset="20725.28">20495 9179 1135 0,'0'0'199'0,"0"0"-39"0,0 0-64 15,0 0-10-15,0 0-3 0,0 0 4 16,0 0 10-16,0 0 5 0,0 0-1 0,0 0 6 16,0 0 12-16,0 0 3 0,0 0-4 0,0 0-7 15,-33 128-12-15,33-104-14 0,-1 2-13 0,1 0-12 16,-1 1-17-16,-1 1-7 0,1-1-6 0,-2 1-8 16,2 1-8-16,-1-2-2 0,-1 2-8 15,-2 0-2-15,3-1 3 0,-4-2-5 0,2 0-3 16,0-3-6-16,0-2-2 0,2-4-9 0,-2-2-11 15,1-1-18-15,1-5-31 0,2-4-73 16,0-1-173-16,0-4-272 0,0 0-948 0</inkml:trace>
  <inkml:trace contextRef="#ctx0" brushRef="#br0" timeOffset="21029.058">20349 9037 1891 0,'0'0'99'0,"0"0"10"0,0 0-26 0,0 0-6 15,0 0-18-15,0 0-18 0,0 0-9 0,0 0-10 16,134-90-3-16,-103 84-2 0,3 3-2 0,1 1-2 16,-3 2-2-16,2 0-5 0,-2 4-3 15,-5 2-3-15,1 2 6 0,-5 1-3 0,-3 2 3 16,-3 1 2-16,-5 3 0 0,-2 1 9 0,-6 2 12 15,-4 1 10-15,0 3 7 0,-6-1 6 0,-10 1-3 16,-1 1-4-16,-7-4-8 0,-6 1-7 16,-3-2-6-16,-2-1-7 0,-1-1-4 0,-3-2-5 15,6-2-11-15,4-3-15 0,7-4-16 0,2 0-29 16,5-5-41-16,2 0-122 0,7 0-298 16,1-3-978-16</inkml:trace>
  <inkml:trace contextRef="#ctx0" brushRef="#br0" timeOffset="21305.895">21049 8625 1539 0,'0'0'176'16,"0"0"-30"-16,0 0-42 0,0 0 12 0,0 0 0 15,0 0 3-15,0 0 1 0,0 0-15 16,0 0-21-16,0 0-9 0,0 0-6 0,13 130-5 15,-12-99 5-15,0 3-7 0,2 2-6 0,-1 1-7 16,-1 5-7-16,-1-3 1 0,0 4-9 16,0-2-5-16,-1 1-7 0,-5-1-8 0,1-4-3 15,-1-1-4-15,-4-3-1 0,2-3-7 0,3-1-6 16,-2-6-2-16,3-2-8 0,1-6-12 0,3-3-17 16,0-7-21-16,6-4-43 0,2-1-69 15,3-5-199-15,0-1-228 0,-5-1-924 0</inkml:trace>
  <inkml:trace contextRef="#ctx0" brushRef="#br0" timeOffset="21627.931">21283 9109 1596 0,'0'0'303'0,"0"0"-86"0,0 0-40 0,0 0-6 16,0 0-24-16,0 0-31 0,0 0-25 0,0 0-22 15,0 0-15-15,0 0-12 0,0 0-6 0,-85 117-9 16,85-101 2-16,1 1-4 0,5-4-6 15,4 1-4-15,-1 0-6 0,1-2-3 0,3-4 1 16,2-2 2-16,-1-3-2 0,-3-1-1 0,5-2 3 16,-4 0-2-16,-1-3-2 0,2-3 6 15,-1-6-5-15,2 1-1 0,-4-4 1 0,1 0-1 16,0-2-2-16,-2-3 2 0,0-1-3 0,1 0 1 16,-5-4-5-16,2 2-4 0,-6-2 6 15,-1 1-4-15,-1 2 1 0,-8 1 1 0,-2 4-4 16,-4 3-6-16,-2 3 6 0,-3 6-1 0,-6 1-4 15,2 4 5-15,-4 1-3 0,1 5 1 0,1 4-6 16,4 2-8-16,-1 0-7 0,5 3-17 0,1 1-24 16,7 0-38-16,-1 1-72 0,6 0-185 15,2-6-209-15,2-2-929 0</inkml:trace>
  <inkml:trace contextRef="#ctx0" brushRef="#br0" timeOffset="21859.319">21473 9043 1390 0,'0'0'573'0,"0"0"-443"15,0 0-51-15,0 0 7 0,0 0 24 16,0 0 4-16,0 0-17 0,0 0-16 0,0 0-19 16,0 0-5-16,0 0 2 0,-22 128-6 0,19-106 2 15,2 0-8-15,-1 2-10 0,-4-2-11 16,3 1-8-16,-4 0-11 0,3-1-9 0,-4 0-6 15,3-4-5-15,0-1-15 0,2 0-19 0,-1-5-33 16,4-1-51-16,0-2-135 0,0-6-302 16,0-2-956-16</inkml:trace>
  <inkml:trace contextRef="#ctx0" brushRef="#br0" timeOffset="22272.485">21866 9067 2058 0,'0'0'115'15,"0"0"-35"-15,0 0 21 0,0 0 31 16,0 0-4-16,0 0-16 0,0 0-16 0,0 0-22 16,0 0-23-16,0 0-11 0,0 0-13 0,0 0-7 15,0 0-7-15,0 0-4 0,-10 112-4 0,10-107-7 16,0-3-1-16,0-1-3 0,0-1 4 15,0 0-3-15,0-4 3 0,5-3-4 0,-1-2-8 16,3-3-1-16,-3-1-2 0,5-1-4 0,-6-4 2 16,3 0 3-16,-4-2 3 0,2 2 4 15,-2 3 2-15,-2-1 6 0,0 3 2 0,0 4 2 16,-3 1-1-16,-2 5 2 0,-4 1-7 0,-1 2 2 16,-1 0 3-16,-3 5-6 0,-2 2 9 0,0 2 4 15,1 1 3-15,-3 4 2 0,4 2 1 0,-3 3-1 16,5 3 2-16,0 2 3 0,2 1 0 0,2 0 0 15,5 2-1-15,-1-1-1 0,4-1-2 16,2 0-4-16,4 0-6 0,3-2 2 0,3-1-11 16,3-2-6-16,0-3-11 0,3-4-12 0,1 0-14 15,-2-3-21-15,4-5-42 0,2-1-77 0,-1-3-189 16,-7-1-185-16,-3 0-930 0</inkml:trace>
  <inkml:trace contextRef="#ctx0" brushRef="#br0" timeOffset="22659.607">22088 9103 1497 0,'0'0'313'0,"0"0"-53"0,0 0-15 0,0 0-56 16,0 0-50-16,0 0-33 0,0 0-25 0,0 0-24 15,0 0-17-15,0 0-8 0,0 0-11 16,0 0-6-16,25 120-6 0,-9-117 2 0,1-1-9 15,-1-2 1-15,3 0-4 0,0 0-4 0,2-5 5 16,-3-2 1-16,-3 0 4 0,0-3-3 0,-3 1 2 16,-1-3-1-16,-3 1 1 0,-4-2-4 0,2 0 1 15,-4-2-1-15,-2 0-2 0,0 0 0 0,0 0 0 16,-5 1-3-16,-4 0 1 0,-3 2 2 0,-2 3-4 16,1 3 1-16,-5 1-1 0,0 3 6 15,2 2-2-15,-3 2 3 0,1 6 0 0,-1 2 4 16,4 2-2-16,-2 4 4 0,-1 2 3 0,3 1-3 15,-1 3 2-15,4 1 2 0,1 0 0 16,2 2-2-16,4 0 2 0,1 0-1 0,4 0 1 16,2 0-5-16,5-2 0 0,4-4-3 0,5 0-5 15,1-4-5-15,1-3-5 0,3-3-21 16,3-2-26-16,0-1-53 0,-1-4-143 0,3-2-248 16,-7 0-75-16,-7 0-923 0</inkml:trace>
  <inkml:trace contextRef="#ctx0" brushRef="#br0" timeOffset="23089.621">22623 9122 1313 0,'0'0'316'0,"0"0"-73"0,0 0-19 0,0 0-11 16,0 0-24-16,0 0-45 0,0 0-43 16,0 0-22-16,0 0-25 0,0 0-13 0,0 0-4 15,0 0-4-15,0 0-2 0,-99 119 1 0,99-105 0 16,0 0-8-16,1 1-3 0,6 1 2 16,-2-2 0-16,3-2-5 0,0 1 0 0,2-2-5 15,-1-2-3-15,1-1-2 0,2-1 3 0,-1-1-4 16,0-3 1-16,2-2 1 0,1-1 0 15,0 0-3-15,-2-1-1 0,5-4 5 0,-5-4-3 16,4-1-1-16,-3-3-1 0,-2-1 4 0,1-1-2 16,-2-3 1-16,-1-2 0 0,1 1-8 0,-3-2-2 15,-4-2 3-15,-1 0-2 0,-2-1 5 0,-2-1-4 16,-7-1-3-16,-3 0 0 0,-5 2-10 16,1 3 2-16,-3 5-6 0,-2 8-8 0,-4 6-5 15,2 2-2-15,1 8-8 0,-4 6-11 0,2 4-6 16,0 4-23-16,-2-1-23 0,6 1-27 0,-1-1-77 15,9-1-180-15,1-6-148 0,5-6-934 0</inkml:trace>
  <inkml:trace contextRef="#ctx0" brushRef="#br0" timeOffset="23354.652">22848 8614 1903 0,'0'0'250'0,"0"0"-17"0,0 0-48 16,0 0-48-16,0 0-58 0,0 0-29 0,0 0 1 15,0 0 7-15,0 0 16 0,0 0 6 0,0 0 0 16,-7 140 0-16,6-101 0 0,0 4-2 0,0 2-10 16,0 2-10-16,1 2-12 0,-2-2-6 15,-1 0-15-15,2-2-6 0,0-5-10 0,1-2-7 16,0-6-1-16,0-1-1 0,0-5-1 0,0-3-7 15,0-3-10-15,1-4-15 0,0-1-29 0,-1-4-58 16,0-2-138-16,0-4-773 0,0-2-676 0</inkml:trace>
  <inkml:trace contextRef="#ctx0" brushRef="#br0" timeOffset="23747.63">23597 9161 1464 0,'0'0'450'0,"0"0"-168"0,0 0-72 16,0 0-51-16,0 0-50 0,0 0-41 0,0 0-18 15,0 0-8-15,0 0-1 0,0 0 1 16,0 0-2-16,0 0-1 0,0 0-16 0,0 0-4 15,-68 100-9-15,62-87-6 0,4-2-9 0,0 1-7 16,1-3-10-16,1-3-22 0,0-1-24 16,2-3-50-16,4-1-106 0,-1-1-269 0,-3 0-1034 0</inkml:trace>
  <inkml:trace contextRef="#ctx0" brushRef="#br0" timeOffset="24064.826">23608 8732 1356 0,'0'0'244'0,"0"0"-27"16,0 0-13-16,0 0-9 0,0 0-32 15,0 0-30-15,0 0-22 0,0 0-26 0,0 0-16 16,0 0-12-16,0 0-15 0,0 0 1 16,0 0-3-16,0 0-5 0,-77 104-6 0,88-92-8 0,6-2-7 15,-3 1-8-15,6 0-4 0,1-3-1 16,0-1-4-16,4-2 1 0,-2-2 3 0,-2-3 1 15,-1 0-4-15,-1 0 4 0,-6-7 3 0,2 1 1 16,-4-4 2-16,-3-1-2 0,-2 0 6 16,-1-2-3-16,-3-3 1 0,-1-3-1 0,-1 2-5 15,-2-1 0-15,-5 0 0 0,-4 1-5 0,-1 2-9 16,-5 2 2-16,2 4-2 0,-5 2 1 0,1 6 0 16,-3 1-9-16,1 2-5 0,2 10-12 15,0 1-25-15,2 3-31 0,5 1-72 0,2 6-153 16,1-8-247-16,6-2-943 0</inkml:trace>
  <inkml:trace contextRef="#ctx0" brushRef="#br0" timeOffset="24447.838">23857 9064 1534 0,'0'0'302'0,"0"0"-29"0,0 0-42 15,0 0-55-15,0 0-34 0,0 0-27 16,0 0-9-16,0 0-18 0,0 0-12 0,0 0-11 15,30 128-11-15,-25-113-8 0,-3 1-13 0,1 0-7 16,-2 0-5-16,4 0-8 0,-2-1-9 0,-1 2-1 16,3-5-4-16,0 1 0 0,1-4-5 0,-2-2-1 15,5-4-1-15,1-3 2 0,0 0 1 16,2-5 0-16,4-5-2 0,-2-2-4 0,4-4 5 16,-1-4-2-16,0 1-1 0,3-4 0 0,0 0 0 15,0 1-4-15,2 1 4 0,-3 0 1 16,0 5-1-16,-3 0 3 0,-2 4 3 0,-3 4 1 15,-2 1-3-15,0 3 0 0,-6 3 0 0,3 1 1 16,-5 0-1-16,0 2 6 0,-1 5 1 16,0 2 7-16,0 4 6 0,-3 2 4 0,-3 1-2 15,4 0 2-15,-2 2 2 0,1 0-6 0,3 0-3 16,-2 0-6-16,2-1 2 0,0-1-4 0,3 1 0 16,4-1-2-16,0-1-6 0,-1-4-5 15,4 1-1-15,0-3-6 0,0-3-14 0,5-1-13 0,-4-3-49 16,2-1-95-16,-2-1-291 0,-4 0-1130 0</inkml:trace>
  <inkml:trace contextRef="#ctx0" brushRef="#br0" timeOffset="24843.579">24703 8965 2091 0,'0'0'226'0,"0"0"-65"15,0 0-22-15,0 0-20 0,0 0-17 0,0 0-15 16,0 0-12-16,0 0-17 0,0 0-16 0,0 0-10 16,-67 122-5-16,65-100-4 0,0 0 0 15,2 0-3-15,0-1-7 0,2-2-8 0,2-2 3 16,3-1-1-16,3-1-3 0,0-2 5 0,2-2-1 16,1-2 1-16,4-2-2 0,-1-2 0 0,1-2-3 15,1-1 1-15,-2-2 3 0,1-4-2 16,2-2-5-16,-1-3-2 0,-1-2 0 0,0-1 6 15,2-4-3-15,-2-1 1 0,-2-2 5 0,1-1-6 16,-2-1 4-16,-4-2 0 0,1-1-6 0,-3-1 1 16,-5-1 2-16,1 0 3 0,-4 0-7 15,0 2 3-15,-7 2 1 0,-3 1-4 0,-3 1 0 16,-2 4 1-16,-3 3-3 0,-2 1-2 0,2 7 1 16,-3 3-3-16,-1 2 1 0,2 2-1 0,-1 6 3 15,1 4-5-15,3 1-7 0,0 2-12 0,3 0-5 16,-2 2-18-16,6 1-28 0,5-3-40 15,0 2-55-15,5-3-98 0,0-2-183 0,7-2-90 16,-4-6-910-16</inkml:trace>
  <inkml:trace contextRef="#ctx0" brushRef="#br0" timeOffset="25055.959">24985 8899 1752 0,'0'0'397'0,"0"0"-130"15,0 0-85-15,0 0-53 0,0 0-30 16,0 0-9-16,0 0 8 0,0 0-15 0,0 0-9 16,0 0-11-16,0 0-6 0,18 140-3 0,-18-112-8 15,1 1-8-15,-1-2-12 0,0 0-7 0,1-3-13 16,-1-1-3-16,3 1-2 0,-1-3-7 16,-1 0-9-16,-1-3-9 0,0 0-26 0,0-3-52 15,-1-4-185-15,-1-5-1395 0</inkml:trace>
  <inkml:trace contextRef="#ctx0" brushRef="#br0" timeOffset="35556.675">3037 10601 441 0,'0'0'147'16,"0"0"45"-16,0 0 35 0,0 0 0 0,0 0-26 16,0 0-28-16,0 0-24 0,0 0-23 0,0 0-26 15,0 0-25-15,0 0-15 0,0 0-13 16,-41-32-3-16,36 32-1 0,-2 0-4 0,2 0 0 15,-4 2-5-15,1 1 1 0,1 0 1 0,0 2 1 16,-1 0 0-16,-1 1 1 0,3 0 1 0,0 2 2 16,-2-1 1-16,-3 1-4 0,4-1-5 0,-2 3-4 15,-1-1-4-15,2 1-10 0,0 3-2 16,0-1-1-16,1 1-2 0,2 0-1 0,-1 2 1 16,2-2-7-16,0 1-1 0,3-1 3 0,0 1 1 15,1 2-4-15,0 0 2 0,2 0 1 0,3 0-1 16,3 1 5-16,1-1 2 0,2 0 0 0,1-2-1 15,2 0 1-15,0-1-4 0,0-1-3 16,2-2-3-16,-1-2 4 0,3-2 0 0,1-1 2 16,-3-1 3-16,2-4 4 0,0 0 8 0,0 0 5 15,-4-6 12-15,4-3-2 0,-1-3 1 0,-2-3 1 16,2-2-8-16,-3-2-2 0,0-2-4 16,0 1 1-16,-2-2-2 0,-1 0-2 0,-1 2 1 15,-4 1 0-15,-2-1-1 0,-2 4 3 0,-2-2-1 16,0 0-1-16,-4 4-4 0,-4-1-1 15,-2 0-3-15,-3 2-10 0,-2-1 1 0,-2 1-4 16,-1 1 1-16,-2 0-4 0,-1 2 0 0,2 4-2 16,-1 2-4-16,-1 4-1 0,0 0-1 0,-1 4-10 15,-4 5-4-15,3 6 3 0,2 0-6 0,1 3-10 16,3 0-12-16,3 2-14 0,4 0-25 16,3 0-22-16,2 2-36 0,2 0-55 0,3-3-84 15,1 1-210-15,3-7-94 0,0-4-808 0</inkml:trace>
  <inkml:trace contextRef="#ctx0" brushRef="#br0" timeOffset="35809.799">3211 10577 2258 0,'0'0'237'15,"0"0"-57"-15,0 0-8 0,0 0-28 0,0 0-47 16,0 0-39-16,0 0-33 0,0 0-25 0,0 0-9 15,0 0 6-15,0 0 7 0,0 0 8 16,0 0 2-16,0 0 2 0,6 88-2 0,-1-64-1 16,-4 0-2-16,1 2 2 0,-1-1-3 0,1 1-1 15,-1 1-4-15,2 0-3 0,-1 0-2 0,0-1 0 16,0 2 1-16,2-4-6 0,0-2 2 16,2-3-16-16,0-2-16 0,1-4-26 0,1-3-46 15,3-4-86-15,1-3-177 0,-3-3-297 0,-1 0-904 16</inkml:trace>
  <inkml:trace contextRef="#ctx0" brushRef="#br0" timeOffset="36170.509">3493 10722 2159 0,'0'0'237'0,"0"0"-55"0,0 0-26 15,0 0-45-15,0 0-50 0,0 0-29 0,0 0-18 16,0 0-4-16,0 0 2 0,0 0-3 0,0 0-1 15,0 0 1-15,0 0-4 0,0 0 7 16,-56 135 3-16,56-117-1 0,1 1 9 0,3-3-5 16,1 1 1-16,0-1-6 0,2-1 0 0,4-1 0 15,-1-3-2-15,1-2 1 0,2-1 0 0,0-1 0 16,1-4 2-16,3 0 3 0,-1-2 3 0,1-1-6 16,1 0 2-16,-2-4 1 0,1-5-8 15,1-1 6-15,-4-3 0 0,0-3 4 0,-1-2 1 16,-2-1 1-16,-1-3 2 0,-4-2 0 0,-1 0 3 15,-3-2-7-15,-2 2-5 0,0-2-5 0,-7 0 3 16,-2 2-5-16,-4-2-2 0,-1 5-6 16,-3 3-1-16,-2 4-6 0,-1 6-5 0,-1 5-7 15,-1 3-13-15,0 4 5 0,0 8 2 0,0 4 5 16,-2 0 3-16,4 4-7 0,-1 2-12 0,4 0-27 16,1-2-57-16,5 1-125 0,1-6-387 0,8-6-1003 15</inkml:trace>
  <inkml:trace contextRef="#ctx0" brushRef="#br0" timeOffset="36495.187">3634 10225 2285 0,'0'0'113'0,"0"0"-21"15,0 0 0-15,0 0-15 0,0 0-33 0,0 0-29 16,0 0-12-16,0 0 0 0,0 0 13 0,0 0 12 16,0 0 11-16,0 0 4 0,0 0 2 15,32 123-1-15,-24-96 0 0,-1 1 0 0,-1 2 1 16,0 2 1-16,1 3-1 0,-1 1-6 0,1 3-5 16,-2 0 0-16,0 0-9 0,-1 2-1 0,0-2-3 15,0 0-4-15,-2 1-2 0,0-2-3 16,0-2 0-16,-2 0-6 0,2-4 1 0,-2-2 0 15,0-4-4-15,0-4 1 0,0-7-6 0,1-2-3 16,-1-5-6-16,2-4-21 0,0-3-29 0,2-1-47 16,1-2-114-16,0-4-497 0,-2 3-942 0</inkml:trace>
  <inkml:trace contextRef="#ctx0" brushRef="#br0" timeOffset="36943.595">4038 10672 2018 0,'0'0'269'0,"0"0"-70"16,0 0-21-16,0 0-57 0,0 0-41 0,0 0-25 15,0 0-20-15,0 0-7 0,0 0-5 0,0 0-3 16,0 0 1-16,0 0 3 0,0 0 2 0,0 0 0 16,-100 128-2-16,97-106 5 0,1 1-6 15,2-3-1-15,0 1-3 0,0 0-2 0,1-3-2 16,3-1-1-16,1-1-1 0,1-1-6 0,1-4-1 16,3-1 3-16,0-1 0 0,3-4 0 0,0 0 4 15,1-1-3-15,2-4 3 0,-1 0 0 16,1-2 3-16,1-5-4 0,-1-2-1 0,0-5 1 15,0 0-2-15,-1-5 2 0,-2-2-1 0,-2 0 5 16,0-4 3-16,-4 2-4 0,0-3 1 16,-5 2-2-16,1-2-4 0,-3 2 4 0,0 1-5 15,-2 0 0-15,-3 1-5 0,-3 3-1 0,-3 2-3 16,-2 1-10-16,-2 5 1 0,-2 2-5 0,-1 1 2 16,1 8-5-16,-4 0-7 0,0 3-6 0,2 7-10 15,-2 3-7-15,-2 3-17 0,4 3-51 16,0 0-96-16,6-5-235 0,4-5-1216 0</inkml:trace>
  <inkml:trace contextRef="#ctx0" brushRef="#br0" timeOffset="37222.914">4108 10214 1709 0,'0'0'419'15,"0"0"-193"-15,0 0-33 0,0 0-26 0,0 0-59 16,0 0-48-16,0 0-32 0,0 0-16 0,0 0-1 16,0 0 24-16,0 0 16 0,0 0 5 15,0 0 1-15,40 144-7 0,-32-105-6 0,0 4-3 16,2 0 4-16,0 3 1 0,0 1-5 0,2-1 2 16,0-3-4-16,-2-1-9 0,2 0-2 0,-3-5-10 15,0-1-3-15,-1-3-6 0,0-1-3 16,-1-1 1-16,-2-4-8 0,2-3-2 0,-1-3-1 15,-1-1-8-15,-3-4-24 0,2-2-46 0,-2-5-164 16,0-4-1440-16</inkml:trace>
  <inkml:trace contextRef="#ctx0" brushRef="#br0" timeOffset="38761.076">5169 10649 1226 0,'0'0'356'0,"0"0"-56"15,0 0-21-15,0 0-51 0,0 0-41 0,0 0-36 16,0 0-31-16,0 0-37 0,0 0-17 0,0 0-20 15,0 0-12-15,0 0 0 0,0 0-10 16,-76-46-5-16,68 53-3 0,-1 1-2 0,-2 3 1 16,3 0-4-16,0 0-1 0,1 3 4 0,1 2-2 15,-2-1 3-15,4 2 0 0,-2 1-1 0,3 1-4 16,0 0 4-16,1 2 0 0,0-1-2 16,2-1-4-16,0 3 0 0,4-2-3 0,2-2-5 15,3 0 5-15,2 0-4 0,3-4 0 0,2 0 3 16,2-3 2-16,0-2-4 0,1-4 3 0,1 0 3 15,1-5 2-15,-1 0 0 0,0-2-2 0,0-6 5 16,-1-3-6-16,-1-2 2 0,0-5-2 16,-1-1-1-16,-2-6-1 0,1 0 2 0,-3-4 4 15,-2 1-6-15,-2-2 1 0,-6 1 3 0,0-1 0 16,-3 3-5-16,0 0 5 0,-5 2-6 0,-5 1-3 16,-3 2 1-16,-4 5-5 0,-4 1 0 15,-3 3-1-15,-4 3 3 0,-2 4-3 0,-1 4-1 16,0 2-3-16,0 5 2 0,2 5 3 0,1 4-2 15,5 1 1-15,0 4 1 0,5-1-8 0,2 1 2 16,4 2-2-16,3-1-12 0,6-1-9 16,2-2-16-16,1 0-25 0,1-5-34 0,10 0-57 15,0-4-76-15,6-3-193 0,-4-1-200 0,-4-3-891 0</inkml:trace>
  <inkml:trace contextRef="#ctx0" brushRef="#br0" timeOffset="39005.999">5329 10562 1519 0,'0'0'402'16,"0"0"-107"-16,0 0-105 0,0 0-55 15,0 0-51-15,0 0-21 0,0 0 2 0,0 0 6 16,0 0 13-16,0 0-8 0,0 0-7 0,0 0-3 16,20 116-3-16,-18-90-2 0,2 2-5 0,0-1-5 15,-2 3-4-15,3-2-5 0,-1 2 0 16,-1 1-5-16,4-1-13 0,-5-1-2 0,0-2-8 15,1-2-5-15,0-2-3 0,-2-2-2 0,1-3-4 16,1-4-5-16,0 1-2 0,-1-5-11 16,4-3-13-16,-1 1-23 0,-1-5-42 0,2-3-86 15,-1 0-250-15,-1 0-1267 0</inkml:trace>
  <inkml:trace contextRef="#ctx0" brushRef="#br0" timeOffset="39270.137">5756 10850 1929 0,'0'0'449'0,"0"0"-358"0,0 0-11 15,0 0 44-15,0 0 25 0,0 0-22 0,0 0-27 16,0 0-25-16,0 0-15 0,0 0-11 15,0 0-7-15,0 0-1 0,36 125-8 0,-36-106-7 16,0-3-4-16,-4 3-7 0,2-3-11 0,-2-1-1 16,0-2-8-16,3-3-12 0,0 0-14 15,-2-6-29-15,3 2-53 0,0-6-128 0,0 0-445 16,3 0-966-16</inkml:trace>
  <inkml:trace contextRef="#ctx0" brushRef="#br0" timeOffset="39654.894">6030 10524 2118 0,'0'0'176'0,"0"0"-22"0,0 0-22 0,0 0-2 16,0 0-20-16,0 0-18 0,0 0-17 0,0 0-20 15,0 0-13-15,0 0-12 0,-109 126-1 0,107-100-1 16,1-2 1-16,1 2-6 0,0-2 3 15,0-3-4-15,4 2-1 0,5-3 1 0,0-1-5 16,2 0-6-16,3-2-3 0,1-2-1 0,-1-2-2 16,3-2-3-16,-1-1-2 0,0-5 4 0,3-1-5 15,-2-2 3-15,-2-2 0 0,2 0 0 16,0-6 1-16,-2-3 2 0,1-2 0 0,-2-5-5 16,-1 0 3-16,-1-3 2 0,-1-2 1 0,-3 0-3 15,-1-2 2-15,-4 0-1 0,2-1-3 16,-5 0 2-16,0 2 0 0,-3-3-6 0,-6 1-1 15,-2 1-1-15,-4 2-1 0,-2 3-2 0,-2 3 1 16,-1 5 4-16,1 3-5 0,-2 5 3 0,2 2-3 16,-2 1 0-16,2 7-1 0,-1 3 4 15,2 2-2-15,-1 1-7 0,6 4-6 0,-1-1-14 16,4 0-25-16,4-1-57 0,2-2-108 0,2-3-301 16,2-4-1096-16</inkml:trace>
  <inkml:trace contextRef="#ctx0" brushRef="#br0" timeOffset="39888.725">6195 10559 1873 0,'0'0'437'16,"0"0"-275"-16,0 0-54 0,0 0-11 0,0 0-1 16,0 0-7-16,0 0-9 0,0 0-19 0,0 0-14 15,0 0-6-15,0 0-2 0,0 0-2 0,48 135 4 16,-43-112-2-16,2 5 1 0,0-1-2 15,-3 1-1-15,3 1-5 0,-4-3-5 0,1 0-2 16,0 0-12-16,-3-6-3 0,1 2-3 0,1-4-4 16,-1-2-9-16,-2-4-2 0,1 0-21 15,-1-6-36-15,1-2-78 0,0-2-377 0,-1-1-1177 0</inkml:trace>
  <inkml:trace contextRef="#ctx0" brushRef="#br0" timeOffset="40952.211">6659 10918 2025 0,'0'0'294'0,"0"0"-92"0,0 0-46 15,0 0-11-15,0 0-30 0,0 0-37 16,0 0-33-16,0 0-28 0,0 0-3 0,0 0 8 16,0 0 12-16,0 0 9 0,0 0 9 0,22 60-2 15,-20-41-5-15,3-1-1 0,-3 0-11 0,-1 2-7 16,-1-1-2-16,0-1-3 0,0 0-5 0,-2-1-4 16,-4-1-9-16,2-2-1 0,-2-4-7 15,3 2-10-15,-3-6-16 0,4-1-26 0,1-3-39 16,1-1-87-16,0-1-162 0,2 0-363 0,1-2-926 0</inkml:trace>
  <inkml:trace contextRef="#ctx0" brushRef="#br0" timeOffset="41406.834">7107 10530 1837 0,'0'0'261'0,"0"0"-57"0,0 0-14 0,0 0-33 16,0 0-36-16,0 0-28 0,0 0-23 15,0 0-21-15,0 0-11 0,0 0-6 0,0 0-5 16,0 0-3-16,-102 125 3 0,98-109-3 16,1 2 2-16,1-3 2 0,0 3-6 0,-3-1 4 15,3-1 0-15,1 3 1 0,-1 1-4 0,2-1-2 16,0 0-3-16,0 1-3 0,2-1-1 0,3 0-2 15,0-2-5-15,4-1-3 0,1 0 0 0,1-4 4 16,1-1-4-16,-1-2 3 0,5-3 2 16,-1-2-3-16,3-2 1 0,1-2-5 0,0 0 3 15,-4-5-2-15,4-4 1 0,-1-2 0 0,1-3-3 16,-5-3 1-16,3 0 3 0,-5-3 4 16,1-2-5-16,-4-2 1 0,0-1 1 0,-1 0-2 15,-5-1 0-15,-2 2 1 0,-1-2-4 0,0 4 2 16,-5 0 0-16,-4 2-2 0,-2 2-3 0,-6 1-4 15,1 2 0-15,-6 4-5 0,-2 1-2 16,-1 4 0-16,-2 5 0 0,-2 1-1 0,0 6 2 0,4 5 2 16,-2 4-2-16,4 3-4 0,2 2-4 15,1 2-6-15,3-1-18 0,5-1-12 0,3 0-34 16,4-4-66-16,5-3-113 0,0-2-323 0,0-5-1001 16</inkml:trace>
  <inkml:trace contextRef="#ctx0" brushRef="#br0" timeOffset="41677.95">7229 10172 1763 0,'0'0'306'16,"0"0"-40"-16,0 0-60 0,0 0-46 15,0 0-50-15,0 0-42 0,0 0-27 0,0 0-18 16,0 0 4-16,0 0 6 0,0 0 9 0,0 0 4 15,0 0-3-15,-9 119 3 0,14-87 3 0,1 3 1 16,1 3-3-16,1-1 1 0,0 5-2 0,1-1-5 16,-1 1-4-16,2 0-2 0,-1-2-7 15,-3-1-2-15,-1-2-4 0,2-2-5 0,-3-3-5 16,3-2-2-16,-4-3-1 0,3-2-7 16,-2-4-2-16,-2-2-13 0,4-4-8 0,-4-3-36 0,5-4-86 15,-4-3-499-15,-2-3-1108 0</inkml:trace>
  <inkml:trace contextRef="#ctx0" brushRef="#br0" timeOffset="42455.932">8457 10187 1181 0,'0'0'338'0,"0"0"-35"0,0 0-37 0,0 0-28 15,0 0-62-15,0 0-48 0,0 0-49 0,0 0-22 16,0 0-6-16,0 0 9 0,0 0 7 0,0 0-1 15,23 42-2-15,-16-21-15 0,-5 0-7 0,0 2-1 16,-1 2 0-16,0 4-4 0,2 1 0 16,-3 4-1-16,1 2-9 0,-1 1-1 0,0 2 0 15,0 1 0-15,-5 3-2 0,3-1 0 0,-6 1-1 16,3 0-6-16,-2-3-6 0,-2-2 1 16,-1-2-6-16,5-4-1 0,-2-3-2 0,4-2-1 15,-2-4-6-15,4-3-1 0,1-5-5 0,0-3-13 16,5-7-20-16,-1-4-30 0,6-1-72 15,-1-6-180-15,-5 2-1323 0</inkml:trace>
  <inkml:trace contextRef="#ctx0" brushRef="#br0" timeOffset="42729.467">8846 10103 1607 0,'0'0'665'0,"0"0"-518"16,0 0-40-16,0 0 9 0,0 0 7 0,0 0-5 16,0 0-14-16,0 0-23 0,0 0-13 0,0 0-13 15,-43 146-8-15,42-113-1 0,0 4-8 0,-2 4-5 16,2 2-3-16,0 3 1 0,-1 4-5 0,-1-1-4 16,-2 2-5-16,3-2 1 0,-3-3-7 15,1 0-1-15,1-3 0 0,-2-4-5 0,2-1-3 16,-1-4-1-16,-1-2-3 0,4-6-5 0,0-3 3 15,0-6-10-15,1-4-12 0,0-4-21 16,0-4-31-16,0-4-76 0,0-1-183 0,0 0-1335 0</inkml:trace>
  <inkml:trace contextRef="#ctx0" brushRef="#br0" timeOffset="43010.979">8171 10503 2004 0,'0'0'205'0,"0"0"-33"0,0 0-2 16,0 0-1-16,0 0-15 0,0 0-22 0,0 0-25 15,0 0-22-15,137-34-19 0,-91 23-12 0,5-1-7 16,3-1-7-16,4-2-9 0,-2 0-9 0,3-3-6 15,-1 1-9-15,-5 3-7 0,-5 0 1 0,-4 1-6 16,-7 4-7-16,-8 1-11 0,-4 3-10 16,-8 0-8-16,-4 2-11 0,-4 3-13 0,-5 0-26 15,1 0-49-15,-4 0-71 0,-1 0-229 0,0 3-1141 0</inkml:trace>
  <inkml:trace contextRef="#ctx0" brushRef="#br0" timeOffset="43264.546">8248 10781 2298 0,'0'0'167'0,"0"0"-34"0,0 0 3 16,0 0 16-16,0 0-23 0,0 0-28 0,0 0-24 15,133-39-17-15,-89 28-14 0,0-3-13 0,0 1-9 16,4 3-9-16,-5-1-8 0,2 2-12 16,-3 0-5-16,-1 2-5 0,-4 0-10 0,-2 2-12 15,-4 0-13-15,-3 1-35 0,-4 0-66 0,-6 0-219 16,-8 4-1254-16</inkml:trace>
  <inkml:trace contextRef="#ctx0" brushRef="#br0" timeOffset="44140.922">9646 10275 654 0,'0'0'256'0,"0"0"51"0,0 0 40 16,0 0-14-16,0 0-71 0,0 0-75 16,0 0-54-16,0 0-41 0,0 0-10 0,0 0-4 15,0 0-1-15,0 0 1 0,94-11-1 0,-64 11-5 16,7 0-9-16,2 0-2 0,6 0-9 0,4 0-5 15,2 0-6-15,2 0-6 0,0-5-8 16,3-2-6-16,-5 0-7 0,-3-2-4 0,-5 0-12 16,-9 2-8-16,-5 0-5 0,-7 1-13 0,-5 0-18 15,-7 1-26-15,-3 1-64 0,-1 1-134 0,-3 1-365 16,-2 1-977-16</inkml:trace>
  <inkml:trace contextRef="#ctx0" brushRef="#br0" timeOffset="44390.711">10200 10165 1743 0,'0'0'263'15,"0"0"-32"-15,0 0-30 0,0 0-16 0,0 0-28 16,0 0-30-16,0 0-19 0,0 0-16 16,-106 144-19-16,97-112-8 0,3 4-8 0,2-1-5 15,2 2-7-15,0 1-7 0,-1 1-10 0,1 0-6 16,1 1-4-16,1 0-3 0,0-3-4 0,-1-1-5 15,0 0 1-15,-1-1-4 0,-1-1-2 0,-1-2-3 16,2-2-5-16,0-2-6 0,0-2-6 16,2-5-12-16,0-3-13 0,2-2-11 0,4-7-24 15,2-4-40-15,2-5-60 0,1-1-132 0,1-5-339 16,-3 2-929-16</inkml:trace>
  <inkml:trace contextRef="#ctx0" brushRef="#br0" timeOffset="44934.977">10642 10207 2422 0,'0'0'158'16,"0"0"-22"-16,0 0 3 0,0 0-2 16,0 0-14-16,-83 128-22 0,74-98-17 0,1 5-21 15,5-2-10-15,2 5-7 0,1 1-7 0,0 2-4 16,0 1-10-16,0 0-10 0,0-1 1 0,0-1-6 15,0 0-3-15,-3-2 1 0,1-5-3 0,2 0-3 16,-1-4-2-16,1-4 2 0,0-4-7 16,0-4-1-16,1-4-5 0,-1-3-4 0,2-7-4 15,-1-1-3-15,1-2-4 0,0-2-13 0,1-7-18 16,3-6-25-16,1-3-34 0,3-6-47 16,1-3-43-16,3-1-37 0,-2-2-38 0,2 2-36 0,0 0-31 15,0-1 10-15,3 3 50 0,0 1 95 16,-1-1 99-16,2 2 73 0,-3 1 47 0,1 1 51 15,-4 3 61-15,2 3 55 0,-4 1 20 0,-1 6-6 16,-2 2-34-16,-4 3-37 0,-1 4-25 16,0 0-27-16,-2 0-16 0,0 0 16 0,0 4 22 15,0 3 18-15,0 2 12 0,0 3-24 0,0 2-13 16,1 0-9-16,-1 0-3 0,1 0-5 16,-1 1-4-16,1-2-10 0,-1 1-4 0,1 1-8 15,-1 0-7-15,0 0-2 0,0 2-14 0,0 2-3 16,0-2-8-16,0 1-3 0,0 1-4 0,-1 0-4 15,0 0-2-15,0-2-2 0,0 2-1 16,-2-1 2-16,2-1 3 0,-1 0-7 0,0-3 1 0,0-1 0 16,-1-3-3-16,1 0-2 0,0-3 2 15,1-1-2-15,0-3 0 0,1-1 3 0,0-1-4 16,0-1-5-16,0 0-8 0,0 0-9 16,0 0-14-16,1 0-17 0,2-5-22 0,2-1-34 15,1-2-67-15,1-3-169 0,-3 3-360 0,0 2-919 0</inkml:trace>
  <inkml:trace contextRef="#ctx0" brushRef="#br0" timeOffset="45390.525">11049 10595 1924 0,'0'0'283'16,"0"0"-64"-16,0 0-22 0,0 0-45 0,0 0-29 16,0 0-23-16,0 0-23 0,0 0-19 15,0 0-13-15,0 0-6 0,0 0-4 0,0 0-5 0,0 0-3 16,12 119-4-16,2-116-4 0,1-2-6 15,1-1 2-15,1 0-8 0,1-5-1 0,-1-4 1 16,0 1-5-16,-1-4 0 0,0-1-2 0,-2-2 4 16,0-1-4-16,-4-2 2 0,-3-1-5 15,-1-2 1-15,-2 0-2 0,-3-1 1 0,-1 2 2 16,0 1-9-16,-5 1 1 0,-2 4 2 0,-3 2-2 16,-1 4 1-16,-4 5 3 0,0 3 1 0,-4 1 2 15,-1 7 3-15,0 5 3 0,-2 2 0 16,0 6 2-16,2 2 1 0,0 6 3 0,3 2-2 15,5 4 1-15,2 0 7 0,4 0-2 0,3 0 3 16,3-3 0-16,3 0 2 0,7-6-8 16,0-2-2-16,6-2-3 0,1-6-10 0,6-3-5 15,1-4-10-15,4-4-27 0,2-5-75 0,-9 0-279 16,-5 0-1300-16</inkml:trace>
  <inkml:trace contextRef="#ctx0" brushRef="#br0" timeOffset="45952.797">12130 10386 1856 0,'0'0'209'0,"0"0"-89"0,0 0-27 15,0 0 11-15,0 0-7 0,0 0-3 16,-123-14 2-16,98 20-1 0,0 2-9 0,1 2-16 15,2 2-7-15,-1 1-6 0,2-1-6 0,5 1-9 16,0-1-11-16,5 1-11 0,2-2-11 0,4 1-5 16,1-1-2-16,4 0-6 0,0-1-4 0,2-1 5 15,6-1-3-15,2-1 7 0,3 1 1 16,3-3 3-16,4 0-2 0,0-2 2 0,3 0 0 16,2-2-1-16,2-1 3 0,2 0 0 0,1 0 3 15,4 0-3-15,1-3 0 0,-1 2 2 0,4 1-1 16,-5 0-3-16,0 0-1 0,-3 3-2 15,0 2 0-15,-4 2 0 0,-4 3 2 0,-3 2 1 16,-3 1 2-16,-6 2 7 0,-6 0 3 0,-4 3 9 16,-5-1 4-16,-10 2 7 0,-8 2-6 15,-5-2-1-15,-5-1-1 0,-4 1-6 0,0-2 2 16,-4-2 0-16,2-3-5 0,2-1-3 0,2-4-7 16,5-4-3-16,4-3-3 0,3 0-7 0,5-5-1 15,0-5-9-15,6-4-13 0,1-1-17 0,6-5-30 16,3-1-67-16,4-1-113 0,4 6-284 0,-1 3-1128 15</inkml:trace>
  <inkml:trace contextRef="#ctx0" brushRef="#br0" timeOffset="46248.371">12426 10497 848 0,'0'0'226'0,"0"0"40"0,0 0-6 0,0 0-26 15,0 0-23-15,0 0-31 0,0 0-22 0,0 0-16 16,0 0-1-16,0 0-7 0,0 0-4 15,0 0-12-15,0 0-14 0,0 0-15 0,94 125-24 16,-91-108-13-16,0-3-13 0,2-2-9 0,0 1-6 16,4-1-6-16,-1-3-8 0,2-1-2 0,2-1 1 15,0 0 1-15,2-4-3 0,2-3 4 16,-1 0-8-16,1 0 1 0,0-7 2 0,0 0-4 16,-2-3 0-16,0-1 1 0,-4-3 1 0,0-2-6 15,0-2 3-15,-4-1-2 0,-1-2 1 16,-2-2 0-16,-1 0-8 0,-2 0-3 0,0 0-6 15,-3 4-9-15,0 1-1 0,-4 5-12 0,2 5-13 16,-2 3-20-16,2 4-36 0,-1 1-46 0,-1 1-43 16,3 4-47-16,-3 3-118 0,5 0-169 0,0-3-912 15</inkml:trace>
  <inkml:trace contextRef="#ctx0" brushRef="#br0" timeOffset="46749.377">12912 10483 1645 0,'0'0'339'0,"0"0"-109"0,0 0-23 0,0 0-22 16,0 0-25-16,0 0-21 0,0 0-27 0,0 0-14 15,0 0-16-15,0 0-12 0,0 0-10 16,52 121-12-16,-48-106-11 0,-1-1-11 0,-1-1-9 16,3-1-7-16,0-1-5 0,-2-3-6 0,2-2-3 15,-3-2 1-15,2-1-5 0,-2-2-2 0,1-1 2 16,-1 0-4-16,2-1 0 0,1-7-4 15,1-3-6-15,0-4-2 0,3-2-3 0,3-3 1 16,1-2 0-16,2 1 0 0,0-2 6 0,1 3 7 16,3 1 3-16,0 5 6 0,-5 1 4 0,3 4 1 15,-5 6-1-15,-2 0 5 0,0 3-1 0,-4 0 2 16,-2 3 4-16,1 4 4 0,-2 4 2 16,-2 0 5-16,-1 4 4 0,0-1-1 0,0 3-3 15,0 0-2-15,-1-1 1 0,-2 2-3 0,0-3-2 16,1 0-2-16,1-3-3 0,0 0-5 0,-2-2-1 15,1-1-4-15,2-4-8 0,0-1-1 16,0-2-4-16,0-2 1 0,6 0-2 0,0-4 1 16,6-6-5-16,2-3-8 0,2-5-6 0,0-1-6 15,3-2-1-15,1-1-1 0,0 2 6 0,1-1 8 16,-1 3 8-16,0 3 14 0,-1 4 15 16,-5 1 4-16,0 5 10 0,-2 2 0 0,-5 3-1 15,-2 0 0-15,2 2-1 0,-3 3 1 0,-3 3-2 16,2 1 0-16,-2 2 3 0,-1 3-4 15,0 3-5-15,0 1-6 0,0 4-5 0,0 0-3 16,0-2-5-16,-1-1 0 0,1 0-9 0,0-2-12 16,0-1-21-16,0-5-48 0,0 1-141 0,0-3-570 15,0-4-845-15</inkml:trace>
  <inkml:trace contextRef="#ctx0" brushRef="#br0" timeOffset="47758.066">14073 10332 1849 0,'0'0'306'0,"0"0"-87"0,0 0-41 15,0 0-38-15,0 0-42 0,0 0-25 0,0 0-15 16,0 0-10-16,0 0-4 0,0 0-1 0,0 0 1 16,0 0-3-16,-67 118-3 0,67-99 0 0,0 0-5 15,0 1-5-15,4-1-1 0,4 0-1 16,3-1 0-16,0 0-4 0,1-3-2 0,6 1-7 15,-1-3-5-15,3-3 1 0,1-1-4 0,0-3-3 16,1 1-2-16,-1-4 0 0,-1-1-2 16,1-1 1-16,-1-1 2 0,-4-1 0 0,-1-4 4 15,-4-3-1-15,0-2 1 0,-3-3 0 0,0-3 0 16,-4-4 2-16,0 0 2 0,-3-5-1 0,-1 0 2 16,-5-2-5-16,-2 2-1 0,-5 1-6 0,-1 0 2 15,0 6-2-15,-5 0-4 0,0 5 2 0,0 3-4 16,-3 5-1-16,0 2 0 0,-1 3 4 15,0 1-3-15,1 6 2 0,2 4-4 0,2 1-1 16,2 0-1-16,0 1-5 0,3 0-6 0,2 1-9 16,4-1-17-16,1 1-32 0,4 0-81 15,1-2-181-15,1-1-318 0,4-5-939 0</inkml:trace>
  <inkml:trace contextRef="#ctx0" brushRef="#br0" timeOffset="48111.037">14800 10212 1768 0,'0'0'310'0,"0"0"-53"0,0 0-37 0,0 0-49 16,0 0-33-16,0 0-20 0,-7-126-20 16,-3 114-32-16,-1 3-19 0,-2 3-10 0,-1 0-5 15,-1 3-7-15,3 0-2 0,-2 3-4 0,2 0-8 16,1 5 0-16,0 2 0 0,1 2-3 0,1 1 4 15,1 3 3-15,2 3 1 0,-2-1 2 0,4 3-1 16,-2 2 3-16,4 2-1 0,-4 3 4 0,5 0-6 16,1 2 5-16,0 1-3 0,5 0 1 0,-1 3 3 15,2 0-9-15,-1-1 2 0,4 0 0 16,1 0 0-16,0-1-1 0,0 1 3 0,0-2-2 16,-2-1-1-16,-1-1-2 0,-1-1-2 0,-4-2 0 15,0-2-3-15,-2 0-2 0,0-4 1 16,0 4-4-16,-2-5 0 0,0-3 4 0,2-1-8 15,-2-4-4-15,1-1-8 0,1-4-7 0,0 0-18 16,0-3-25-16,0 0-48 0,0-3-90 16,0 0-251-16,0 1-1269 0</inkml:trace>
  <inkml:trace contextRef="#ctx0" brushRef="#br0" timeOffset="48269.88">14579 10526 2405 0,'0'0'211'0,"0"0"-64"16,0 0-18-16,0 0-11 0,0 0-24 0,0 0-28 16,119-53-26-16,-94 48-20 0,3 0-22 0,-1 1-21 15,-2 1-41-15,4-2-98 0,-9 3-465 16,-7-1-998-16</inkml:trace>
  <inkml:trace contextRef="#ctx0" brushRef="#br0" timeOffset="49704.105">15458 10053 617 0,'0'0'37'0,"0"0"12"0,0 0 20 16,0 0 27-16,0 0 11 0,0 0 19 0,0 0 24 15,0 0 15-15,0 0 18 0,0 0 13 0,0 0-5 16,0 0-17-16,0 0-24 0,0 0-21 16,-17-31-19-16,16 30-10 0,0-1-5 0,0 2-17 15,1 0-18-15,-1 0-14 0,1 0-12 0,-3 0-11 16,3 0-10-16,-1 0-4 0,0 3-4 16,0 1 2-16,0-1 4 0,-1 4 4 0,-2-1-1 15,2 3 3-15,2-1 4 0,-1 1 3 0,1 0-3 16,0 1 5-16,0 0-3 0,0 0 2 15,0 0-2-15,0-1 1 0,0 1-3 0,0 0-4 16,0 2 5-16,0-1-5 0,1 1-3 0,-1 1-1 16,0 0 1-16,0 0-2 0,0 0-1 0,0 1 1 15,0 0-3-15,0 0-1 0,0 1 0 0,0 0-1 16,1 2-4-16,-1 1 1 0,1 1 5 16,3 2 1-16,-2 0-5 0,0-1 5 0,3 1-5 15,-1-1 1-15,-1-1-3 0,3 0-1 0,-3-1 0 16,2 0-1-16,-2 0 3 0,-1-1-5 0,-1-2 3 15,3-1-2-15,-3-1 6 0,-1-3-3 16,0-1-1-16,0-2 0 0,0-1-3 0,0-3 1 16,0-1 1-16,0 1-1 0,0-1-2 0,0-1 2 15,0 1 1-15,0-2-2 0,0 0-3 0,0 0 6 16,0 0-4-16,0 0 2 0,0 0-3 0,0 0 5 16,0 0-2-16,0 0 1 0,0 0 6 15,0 0-2-15,0 0 2 0,0 0-2 0,0-3 1 16,0 1-11-16,0-3 6 0,0 0 0 0,1 1 0 15,0-3 3-15,0 1-5 0,0-1 3 16,5 1-3-16,-4-3 2 0,1 2 3 0,3 0-7 16,-3-1 2-16,4 0 1 0,-2 1-1 0,3-2 1 15,2 2-2-15,-1 1 6 0,2-2-5 16,-1 1-1-16,3 1 1 0,3-1-5 0,-2 0 4 0,4 0 2 16,-1 3 2-16,-3-1-4 0,3 1 1 0,-4 4-1 15,-2 0 2-15,-1 0-3 0,0 1 0 16,-1 4 1-16,1 2-2 0,-2 3 3 0,1 1 1 15,-3 1-2-15,3 5 2 0,-1 1 2 0,-4-1-1 16,2 3 1-16,-4-2-1 0,-2 2 6 0,0-2-4 16,-3 2 5-16,-7-1-3 0,-6 1 4 15,1-3-2-15,-6-2 3 0,-5 1 2 0,1-3-7 16,-3-3 3-16,-2 0 2 0,1-4-3 0,4-4-4 16,-1-2 0-16,5 0-6 0,4-5-4 15,3-5-9-15,3-1-15 0,2-4-17 0,2 0-42 16,7-2-67-16,4-1-138 0,0 4-410 0,2 4-940 15</inkml:trace>
  <inkml:trace contextRef="#ctx0" brushRef="#br0" timeOffset="49961.165">16164 10781 2326 0,'0'0'514'0,"0"0"-394"0,0 0-9 16,0 0 14-16,0 0-2 0,0 0-33 0,0 0-23 16,0 0-24-16,0 0-18 0,0 0-12 0,-31 122-9 15,28-108 0-15,1-2-10 0,-2 2-7 0,3-4-20 16,1 1-21-16,0-3-28 0,0-2-65 0,0 1-129 15,1-3-421-15,3-1-948 0</inkml:trace>
  <inkml:trace contextRef="#ctx0" brushRef="#br0" timeOffset="50406.178">16944 10313 2563 0,'0'0'89'15,"0"0"8"-15,0 0 11 0,0 0 22 0,0 0-20 16,0 0-27-16,0 0-17 0,0 0-18 16,0 0-11-16,0 0-8 0,0 0-3 0,30 116-3 15,-33-103-7-15,-2-2-5 0,-1 0 0 0,-1-2-5 16,-1-1-4-16,2-1 1 0,1-1-4 0,0-4-1 15,1-2 3-15,0 0 2 0,1-2-3 0,0-6 2 16,2-1-2-16,-1-5-2 0,1-1-1 16,0-3-3-16,1 1 6 0,-2-1 2 0,0 1-3 15,1 3 2-15,-2 3-2 0,-2 1-5 0,1 4 2 16,-4 4-3-16,-1 0-3 0,-1 2 2 0,-4 2 2 16,-4 4 4-16,-1 3-2 0,-2 2 3 15,1 5 2-15,-1 0 2 0,0 2 0 0,1 4-1 16,-1 3 6-16,1 2 1 0,2 2 2 0,5 3 10 15,2 1-11-15,3 1 2 0,6-4 6 0,2 2 1 16,1-4 3-16,9 0-1 0,2-4 2 16,8-3-9-16,6-3-1 0,4-5-4 0,5-3-6 15,4-4-3-15,2-3-2 0,1-3-7 0,-2 0-12 16,-2-8-22-16,-4 0-45 0,-8 1-146 16,-12 1-1375-16</inkml:trace>
  <inkml:trace contextRef="#ctx0" brushRef="#br0" timeOffset="51238.534">17680 10430 1947 0,'0'0'273'0,"0"0"-70"0,0 0-44 0,0 0-27 16,0 0-35-16,0 0-27 0,0 0-20 16,0 0-17-16,0 0-12 0,0 0-8 0,0 0 7 15,0 0 3-15,0 0 5 0,0 0 3 0,-74 39 3 16,67-22-4-16,2 0-3 0,0 1 5 0,2 0-7 16,3 1-2-16,0 1-2 0,0 1 0 0,3-2-5 15,4 2-1-15,3-4-4 0,0-1-5 0,3-1-2 16,2-2-5-16,0-2 2 0,3 0-7 15,0-6 4-15,0-1 0 0,0-3 1 0,-1-1 3 16,3-3-1-16,-1-3 0 0,-1-4 0 0,-1-3-2 16,0-1 3-16,0-4 1 0,-3-2-2 0,-1-4 5 15,-3-1-2-15,-3-3-1 0,-3 2-1 16,-4-1 3-16,0 2-1 0,-3 4 0 0,-2 2-2 16,-5 3-4-16,-4 2 0 0,0 3-1 0,-4 2 3 15,3 0-4-15,-7 2 0 0,0 2-2 16,-1 3-1-16,-3 2-9 0,1 0-7 0,1 6-7 15,-2 3-13-15,6 1-16 0,-1 2-13 0,7 0-40 16,0 2-52-16,5-1-91 0,6 0-190 16,2-4-102-16,1-2-912 0</inkml:trace>
  <inkml:trace contextRef="#ctx0" brushRef="#br0" timeOffset="51454.546">17901 10419 2223 0,'0'0'201'0,"0"0"-73"0,0 0-9 16,0 0-5-16,0 0-2 0,0 0-8 0,0 0-17 15,0 0-14-15,-25 118-15 0,25-94-10 16,0 0-12-16,0 0-12 0,0-1-7 0,4 0-9 16,0-2-8-16,2 0-3 0,1-2-10 0,-1 0-11 15,3-3-12-15,0-3-20 0,0 0-38 0,2-3-68 16,0 0-168-16,-2-4-299 0,-2-4-940 0</inkml:trace>
  <inkml:trace contextRef="#ctx0" brushRef="#br0" timeOffset="52216.523">18209 10458 2370 0,'0'0'139'0,"0"0"-57"15,0 0 15-15,0 0 30 0,0 0-3 0,0 0-24 16,0 0-21-16,0 120-17 0,2-99-15 0,1-2-9 16,1 0-10-16,1-2-6 0,0 0-6 0,1-3-13 15,1 0 2-15,-2-3-6 0,4 0-3 16,-1-5-1-16,-3 0-5 0,2-3-4 0,-1-3 2 16,0 0 5-16,0-7 4 0,0 0 1 0,2-6-4 15,1 0 2-15,0-4-1 0,1 0 0 0,1 0 4 16,1-2 3-16,0-3-5 0,4 1 4 15,-2 0-2-15,2 2-6 0,-2 2 3 0,1 2-2 16,-2 3 2-16,-1 3-2 0,-3 1 3 0,-2 4 1 16,-2 3 0-16,0-1-1 0,-2 2 0 0,-2 0-6 15,1 2 1-15,-2 2 9 0,0 2 8 16,0 3 6-16,0 2 1 0,0 3 3 0,0 1-5 16,-2 3 0-16,2 0-1 0,0 1-2 0,0 0 0 15,0-2 0-15,2-1 0 0,0-1-1 0,3-1-4 16,0-2 0-16,1 0 1 0,1-4-4 15,-1 1-1-15,0-1 0 0,1-3-6 0,-1-2-3 16,2 0 3-16,0-2-6 0,-1-1 2 0,2 0 0 16,0-4-5-16,1-3-6 0,-3-2-7 15,3-3-4-15,-1 2 3 0,1-3-2 0,-3-2 6 16,3 0 7-16,-1-1 0 0,0 1 13 0,-2-1 4 16,-1 1 5-16,0 3 5 0,0 0 2 0,-1 1 3 15,-3 2 1-15,2 0 2 0,-2 3 1 0,-1 1 2 16,1 1-8-16,-2 2-2 0,0 0-1 0,0 2-3 15,0 0-1-15,0 0 3 0,0 0-11 16,0 2 0-16,0 1 6 0,0 4-1 0,-2-1 5 16,-1 2 2-16,-1 2 4 0,2 3-5 0,0 0 2 15,1 1 0-15,0 0 0 0,1 1 3 16,0 1-1-16,0-3-1 0,1 1-5 0,2 1-3 16,3-2 3-16,-1 0-1 0,3 0-2 0,0-2 0 15,2 1-3-15,0-5 0 0,1-1-1 0,1 0 5 16,0-2-2-16,-1-2-3 0,0-2 8 15,0 0-3-15,0 0-1 0,1-3-1 0,-1-3 0 16,2-3-1-16,-1 0-1 0,1-4 2 0,-1-2-2 16,-2 0-1-16,0 0 2 0,0-1-2 0,-3-1-2 15,-1 0 0-15,0 1 1 0,-3-2-1 16,-1 2-1-16,-2 2 1 0,0 2-2 0,-4-1 1 16,-4 1-5-16,-2 2-1 0,-3 0-4 0,-1 1-5 15,-5 3 0-15,2 1-4 0,-4 3-11 0,0 2-12 16,0 0-17-16,0 5-30 0,3 3-32 0,1 1-48 15,1 1-71-15,4 1-145 0,4-3-179 0,3-2-914 16</inkml:trace>
  <inkml:trace contextRef="#ctx0" brushRef="#br0" timeOffset="52838.561">18878 9997 991 0,'0'0'293'0,"0"0"13"0,0 0-6 16,0 0-45-16,0 0-74 0,0 0-69 0,0 0-47 15,0 0-18-15,0 0 3 0,0 0 18 0,0 0 21 16,0 0 4-16,0 0-9 0,0 0-3 0,36 128-9 16,-32-99-5-16,2 2-6 0,-1 1-3 15,-1 1-5-15,1-1-12 0,-4 1-2 0,1 0-6 16,0-3-4-16,-2 3-3 0,0-1 5 0,0 0-10 16,-2-2-2-16,-1 1-4 0,0 0-8 15,-1-4 0-15,1-2-4 0,-1-2-2 0,2-4-8 16,0-3-2-16,1-3-6 0,1-4-18 0,0-3-33 15,0-2-78-15,0-2-246 0,0 0-1309 0</inkml:trace>
  <inkml:trace contextRef="#ctx0" brushRef="#br0" timeOffset="53653.203">19588 10353 1895 0,'0'0'272'16,"0"0"-61"-16,0 0-55 0,0 0-33 15,0 0-30-15,0 0-24 0,0 0-9 0,0 0-13 16,0 0-8-16,0 0-4 0,0 0-7 0,0 0 3 15,0 0 1-15,-76 129-7 0,76-104 0 0,0 0-1 16,5 1-3-16,1 1-4 0,3-3-1 16,2-2-3-16,-1-3-2 0,1-1 1 0,3-3 0 15,-2-2-6-15,3-4-3 0,-1 0 2 0,3-1 0 16,-1-4-3-16,2-3-1 0,1-1 2 0,-1-1-2 16,2-7 5-16,-2-1 3 0,0-3 0 0,-1-3-1 15,-1-4 3-15,-3-2-2 0,1-2-2 16,-5-5 1-16,-2 0-2 0,-2-2 1 0,-4 0-7 15,-1-4 0-15,-3 4-2 0,-6 0-3 0,-2 1 5 16,-5 3 5-16,-1 7-8 0,-1 4-1 0,-1 5 0 16,0 7-7-16,-1 3-2 0,1 0-6 15,-1 7-3-15,-3 2-11 0,1 1-13 0,2 3-22 16,0 1-40-16,4 1-85 0,3-3-237 0,7-5-1147 0</inkml:trace>
  <inkml:trace contextRef="#ctx0" brushRef="#br0" timeOffset="53927.017">19786 9937 2049 0,'0'0'185'0,"0"0"2"0,0 0-40 15,0 0-2-15,0 0-38 0,0 0-35 0,0 0-13 16,0 0-11-16,0 0-6 0,0 0 3 0,0 0 2 15,0 0-4-15,0 0 4 0,78 99 3 0,-77-64 0 16,1 4-3-16,-1 4-1 0,-1 1-5 0,1 6 2 16,2-1-2-16,-2 1 2 0,1-2 0 0,1-1-11 15,2-1-7-15,-4-3-5 16,1-1-7-16,2-5-7 0,-1-5-1 0,-2-4-7 0,0-3-5 16,3-6-6-16,-3-1-22 0,1-3-36 0,-1-5-91 15,-1-3-434-15,0-3-1144 0</inkml:trace>
  <inkml:trace contextRef="#ctx0" brushRef="#br0" timeOffset="54508.159">20762 10418 1576 0,'0'0'297'16,"0"0"-85"-16,0 0-56 0,0 0-7 0,0 0-29 16,0 0-24-16,0 0-8 0,0 0-15 0,0 0-9 15,0 0-8-15,0 0-7 0,0 0-11 0,0 0-6 16,-15 128-4-16,15-111-9 0,0 1-5 0,0-3-5 15,0 0-3-15,0-2-9 0,-2-1 0 16,-4-2-5-16,3-1-7 0,-1-2-13 0,0 0-18 16,3-4-35-16,0 1-49 0,0-2-97 0,1-2-204 15,0 0-114-15,0 0-920 0</inkml:trace>
  <inkml:trace contextRef="#ctx0" brushRef="#br0" timeOffset="54857.443">20839 10086 1635 0,'0'0'156'16,"0"0"-14"-16,0 0-16 0,0 0 4 16,0 0-21-16,0 0-24 0,0 0-17 0,0 0-10 15,0 0-12-15,0 0-10 0,0 0-1 0,-103 129-6 16,108-113 0-16,4-3-3 0,2-2 1 0,4-1 3 15,-3-2-4-15,6-3-1 0,-2-1-5 16,2-1-7-16,0-3-3 0,-2 0 2 0,-1-2 0 16,3-3-2-16,-6-1 2 0,1-1 1 0,-1-3 0 15,-2 1 2-15,1-2 0 0,-3-1-2 0,0-1-6 16,1 0 1-16,-5-2-5 0,2 0-8 16,-5 0 3-16,0 0-2 0,-1 1 3 0,0 1-5 15,-3 0 0-15,-5 3-5 0,-3 2-4 0,0 3-3 16,-4 3-8-16,0 2-9 0,-4 0-7 15,0 7-4-15,-2 4-13 0,1 2-15 0,0 3-24 16,0 2-74-16,2 3-186 0,5-4-133 0,7-7-937 0</inkml:trace>
  <inkml:trace contextRef="#ctx0" brushRef="#br0" timeOffset="55254.653">21294 10325 1765 0,'0'0'251'0,"0"0"-79"0,0 0-7 0,0 0-23 15,0 0-29-15,0 0-20 0,0 0-24 0,0 0-21 16,0 0-17-16,-126 3-11 0,116 4-2 16,3 0 0-16,0 0-9 0,3 2-3 0,-1 0-1 15,3 2-5-15,2 1 1 0,-1-1 0 0,1 0 0 16,0-1-1-16,0 1 0 0,0-2-3 0,3-2 3 15,3 0 0-15,-1-1 4 0,3-1 8 16,1-1-3-16,2-2 1 0,3 0 2 0,1 1-3 16,2 0-5-16,3-1 5 0,0 2-5 0,3-1 1 15,0 2 4-15,-3 0 0 0,3 0 0 0,-1 1-2 16,-3 1 3-16,-1 1 4 0,0 1 1 16,-6 2 2-16,1 1 6 0,-4-1-2 0,-2 2 6 15,-5-1 2-15,-2 2 6 0,-1-1 3 0,-9-1 6 16,-5 0 1-16,-5-1-10 0,-5 0-1 0,-2-2-6 15,0-1-1-15,-1-1-10 0,2-2-7 0,3-2-6 16,2-3-8-16,4 0-5 0,2 0-5 0,0-7-22 16,4-2-34-16,1-2-76 0,4 3-208 15,2 2-1320-15</inkml:trace>
  <inkml:trace contextRef="#ctx0" brushRef="#br0" timeOffset="56006.495">21918 10294 1370 0,'0'0'1001'0,"0"0"-790"16,0 0-64-16,0 0-39 0,0 0-40 0,0 0-16 15,0 0 2-15,0 0 9 0,0 0 8 0,0 0-9 16,0 0-7-16,0 0-1 0,0 0-4 0,48 124-5 15,-38-106-6-15,-1 2-6 0,-1-1-9 0,-3-3-8 16,3 2-6-16,-5-4-4 0,0-2-4 16,-1-1 1-16,-1-3-4 0,-1-1-2 0,0-3-3 15,0-1-1-15,0-2 2 0,0-1-3 0,0 0 7 16,2-6-2-16,0-4-6 0,4-3-4 0,0-4-3 16,5-3 1-16,1-3 2 0,2 1 6 0,2-1-1 15,0 1 0-15,2 2-1 0,0 2 4 16,-1 2 0-16,0 3 0 0,-1 4 3 0,-2 4 0 15,-4 1 0-15,-1 2 2 0,-3 2-2 0,-1 0 3 16,-4 2-1-16,1 3 5 0,0 5 3 16,-2 2-1-16,0 4 6 0,0 3 0 0,0 0 2 15,-2 1-4-15,1 1 5 0,1 1-6 0,0-3 0 16,0 1-2-16,5-2-9 0,-2 1 4 16,4-3-4-16,-1-2 1 0,3-2-1 0,1-2-2 15,4-6 0-15,0 0 3 0,1-4-1 0,2 0-3 16,1-7-3-16,-3-4 2 0,3-1-6 0,-2-3 7 15,-1-2 2-15,0-3-2 0,0 1 9 16,-3-2-8-16,2-1 7 0,-4 1-4 0,-3 1 1 16,0 1 4-16,-3 3-4 0,-1 3 2 0,-3 3 0 15,0 3 3-15,0 3 1 0,-5 0 0 0,2 3-3 16,-4 1-2-16,3 0-3 0,-4 2 2 0,-2 4-1 16,2 2 1-16,0 2 2 0,-3 1 0 15,4 2-1-15,-1 1 2 0,1 1-2 0,4 2 0 16,-1 0 2-16,2 1-1 0,2 1 2 0,0-1-5 15,6 0 5-15,2 0-2 0,1-2 1 0,4-2 1 16,-1-1 3-16,6-2-3 0,-3-2-1 0,4-3 2 16,0-2-6-16,1-3 4 0,1-1 2 15,-2 0-1-15,0-5 2 0,0-4-2 0,-5-4-3 16,4-1 6-16,-6-3-3 0,2-3-1 0,-1-1 2 16,-4 0-6-16,-3-3-2 0,1 3 4 15,-4-2-6-15,-3 1-2 0,0 0 7 0,-10 2-8 16,-1 0-1-16,-1 5-6 0,-7 2-2 0,0 4 2 15,0 4 2-15,-3 5 1 0,-1 0-1 16,-3 4 0-16,3 2-3 0,-3 4-3 0,1 0-7 16,3 1-12-16,4 2-18 0,0 0-37 0,11 0-73 15,2-1-99-15,3-4-280 0,2-2-1053 0</inkml:trace>
  <inkml:trace contextRef="#ctx0" brushRef="#br0" timeOffset="56513.87">22847 10325 1867 0,'0'0'368'0,"0"0"-84"0,0 0-48 15,0 0-65-15,0 0-58 0,0 0-48 0,0 0-20 16,0 0-10-16,0 0 6 0,0 0-2 0,0 0-6 16,0 0-5-16,0 0-2 0,0 0 2 0,0 133-2 15,3-116 3-15,4 2-5 0,-2-3-6 16,5 0 1-16,0-3-3 0,0-1-7 0,2-2 0 15,2-3 1-15,0-3-3 0,-2-2-5 0,4-2 3 16,-3 0-4-16,2-6 1 0,0-3 1 16,-3-1-3-16,5-3-2 0,-5-1-2 0,4-4 3 15,-4 0-1-15,0-3-2 0,-2-1 0 0,-1 0 2 16,0-2-2-16,-1 0 0 0,-3 0-1 0,0 1 0 16,-2 2 1-16,-2 4 2 0,-1 6 1 0,0 3-1 15,0 4-4-15,0 4 0 0,-1 0 2 16,-1 2-5-16,-4 6 6 0,3 0 3 0,-3 4 2 15,4 2-2-15,-2 2 4 0,3 2-3 0,1 1 1 16,0 4 5-16,0-3-1 0,2 1 0 0,3-1-3 16,4 2 4-16,0-3-2 0,2 1-3 0,-1-1 0 15,1-4-1-15,4 2-4 0,-2-4 4 16,2-3 0-16,2-3 0 0,2-1-1 0,0-4 3 16,0-2-2-16,2 0-3 0,-2-6 3 0,1-2 0 15,-2-6 4-15,0-1-3 0,2-5 2 16,-1 1-2-16,-1-1-2 0,-3-3 1 0,3 1 3 15,-6-1-4-15,3 1-3 0,-5 1 4 0,-4 2-2 16,2 0-4-16,-6 1-1 0,2 1-1 0,-4 3-11 16,0 1-4-16,-5 2-11 0,-4 3-17 15,4 2-25-15,-4 2-46 0,0 4-82 0,0 0-242 16,4 0-1182-16</inkml:trace>
  <inkml:trace contextRef="#ctx0" brushRef="#br0" timeOffset="56789.931">23848 10375 2284 0,'0'0'231'16,"0"0"-101"-16,0 0-36 0,0 0-4 15,0 0 7-15,0 0-2 0,0 0-8 0,0 0-26 16,0 0-11-16,0 0-13 0,0 0-11 0,-10 116-9 16,10-96-3-16,0-2-7 0,0 1-6 15,0-2 8-15,0-1-12 0,0-4-3 0,0-1-1 16,0-4-8-16,0-1-14 0,0-4-19 0,0 0-37 16,0-2-85-16,0 0-293 0,0 0-1156 0</inkml:trace>
  <inkml:trace contextRef="#ctx0" brushRef="#br0" timeOffset="57107.054">23877 10037 1623 0,'0'0'213'0,"0"0"-39"0,0 0-3 16,0 0 5-16,0 0-28 0,0 0-28 0,0 0-20 15,0 0-24-15,0 0-17 0,0 0-3 0,0 0 5 16,0 0-2-16,0 0-11 0,0 0-7 0,-42 92-10 15,53-74-7-15,2 0-7 0,3 0-5 16,2-4-7-16,-2-1-1 0,3-3 3 0,2-2-1 16,-2-3 0-16,1-3-3 0,-3-2 2 0,-2 0-1 15,1-3 0-15,-2-4-1 0,-1-3 2 16,0-1 1-16,-3-3 2 0,-4-1-3 0,2-3-1 16,-6 0-9-16,2-2 3 0,-3 0-1 0,-1 2-11 15,-3 2 3-15,-4 1-6 0,-1 4-5 0,-2 1-6 16,-2 5-5-16,-2 3-8 0,1 2-10 15,-3 2-9-15,-1 7-9 0,-2 2-22 0,-1 3-38 16,5 2-77-16,-1 4-213 0,6-7-133 0,2-2-900 0</inkml:trace>
  <inkml:trace contextRef="#ctx0" brushRef="#br0" timeOffset="57446.732">24076 10326 1041 0,'0'0'354'0,"0"0"12"15,0 0-63-15,0 0-61 0,0 0-41 0,0 0-29 16,0 0-22-16,0 0-23 0,0 0-22 0,0 0-23 16,0 0-19-16,40 122-13 0,-38-112-14 0,0 1-7 15,0 0-9-15,3-1-7 0,-1-1-7 0,2-1-2 16,-2-1-4-16,1-3-4 0,0 1 1 16,1-4-6-16,2-1 2 0,-1 0-1 0,3-6 0 15,2-3-2-15,2-3 0 0,-1-4 2 0,4-1 4 16,-3-1 4-16,6-1-1 0,-2 1 0 15,-3 0 2-15,3 4-6 0,-2 1 6 0,-1 3-1 16,-3 1 0-16,0 3 6 0,-5 2-1 0,0 2 1 16,-4 2-2-16,-2 0 5 0,3 2 0 0,-3 5 9 15,0 4 3-15,-1 1 7 0,0 3 11 16,0 1-2-16,0 1 3 0,-1 0-2 0,0 2-16 16,1 0-4-16,0-2-6 0,0 1-17 0,0-3 3 15,0 0-6-15,0 2-12 0,0-3-16 0,2-1-31 16,0-2-56-16,-1-4-158 0,-1-1-1426 0</inkml:trace>
  <inkml:trace contextRef="#ctx0" brushRef="#br0" timeOffset="58125.042">24895 10227 769 0,'0'0'173'0,"0"0"16"0,0 0 8 16,0 0-1-16,0 0-13 0,0 0-8 15,0 0 1-15,0 0-7 0,0 0-5 0,0 0-1 16,0 0 3-16,0 0-21 0,0 0-20 0,0 0-29 15,28-41-31-15,-33 41-12 0,-2 0-4 16,-3 4-3-16,-2 0-10 0,1 1 2 0,-4 3-7 16,4 3 1-16,1 2 0 0,0 2-5 0,3 3-3 15,2 0-4-15,0 0 4 0,2 2-2 0,3 0-6 16,0-2-1-16,1 1 0 0,7-2-5 16,1-2 1-16,3-2-2 0,3 0-1 0,1-2-4 15,4-3 3-15,3-1-4 0,3-4-1 0,-1 0 0 16,3-3 0-16,-3 0 4 0,0-5-5 0,1-3 0 15,-3-1 0-15,0-4-3 0,-3-4 1 0,0 1 2 16,-3-5-2-16,-3 0-2 0,-1-3 6 0,-3 1-4 16,-4-4-3-16,-2 1-1 0,-4-4 3 15,0 0-3-15,-3 2-1 0,-8-1 1 0,0 2-1 16,-4 3 1-16,-3 3 2 0,-3 5 0 0,-2 6-4 16,-1 4-1-16,0 5 6 0,-3 1-1 0,0 5-5 15,1 7 3-15,-1 1-7 0,2 5-5 16,0 0-6-16,7 3-7 0,4-1-11 0,3-1-8 15,2 0-10-15,8-3-13 0,1-2-15 0,2-1-12 16,8 0-16-16,2-2-19 0,1-3-20 16,2 1-27-16,0-5-48 0,1 0-124 0,-6-3-119 15,0 1-924-15</inkml:trace>
  <inkml:trace contextRef="#ctx0" brushRef="#br0" timeOffset="58304.876">25234 10076 1516 0,'0'0'494'15,"0"0"-112"-15,0 0-93 0,0 0-97 0,0 0-79 16,0 0-32-16,0 0-18 0,0 0 6 0,0 0 7 16,0 0 0-16,0 0-2 0,0 0-6 0,25 134-6 15,-26-102-6-15,1 3-10 0,0-2-21 16,0 0-2-16,0-1-15 0,0-3-1 0,0-1-6 16,0-1-10-16,0 0-8 0,0-2-31 15,0 0-69-15,0-6-534 0,0-7-1107 0</inkml:trace>
  <inkml:trace contextRef="#ctx0" brushRef="#br0" timeOffset="64972.513">3150 11945 748 0,'0'0'321'0,"0"0"9"0,0 0-17 16,0 0-46-16,0 0-63 0,0 0-35 15,0 0-37-15,0 0-36 0,0 0-25 0,0 0-15 16,0 0-12-16,0 0-1 0,-110 10 0 0,92 3 2 15,5 5 0-15,-4 1-4 0,1 2 2 0,1 1-4 16,3 1-3-16,1 0 2 0,4 1-8 0,4-2-2 16,0 2 0-16,3-2-1 0,0 0-2 15,2-1-3-15,4-2-2 0,3 1-8 0,3-3 1 16,2-1-4-16,0 0-2 0,4-3 0 0,2-3 0 16,0 0 0-16,0-6 0 0,2-1 0 0,0-3-1 15,-2 0 0-15,2-2-2 0,-1-6 2 0,-3-2-1 16,1-1 0-16,0-4 0 0,-3-2 0 15,1-2 0-15,-1-2 1 0,-1-2 0 0,-2-3 2 16,0 2-5-16,-6-4-1 0,-2-1 3 0,-4 1-1 16,-1 1-1-16,0 1 1 0,-9 1-2 15,-2 2-5-15,-4 3 4 0,-4 2-3 0,-3 4-2 16,-2 1 1-16,-1 6-2 0,-2 4-1 0,-1 3-2 16,-1 1 1-16,1 8-3 0,0 4-2 15,2 4-2-15,2 3-5 0,2 1-4 0,2 3-7 16,3 0-13-16,3 0-13 0,5-2-38 0,4-3-46 15,5-5-62-15,0-2-114 0,9-6-178 0,0-2-102 16,-2-3-788-16</inkml:trace>
  <inkml:trace contextRef="#ctx0" brushRef="#br0" timeOffset="65188.932">3268 11945 1545 0,'0'0'489'0,"0"0"-185"16,0 0-116-16,0 0-51 0,0 0-35 0,0 0-12 15,0 0 8-15,0 0-2 0,0 0-11 0,0 0-19 16,0 0-10-16,0 0-11 0,16 131-6 0,-13-103-4 16,3 1-8-16,-3 2-6 0,0-2-8 0,1 0-7 15,-1-2-2-15,0 1-1 0,2-2-4 16,-2 0 2-16,1-2-9 0,1-4-10 0,-1-1-8 16,2-4-16-16,-2-5-25 0,3-3-28 0,1-5-70 15,-1-2-112-15,1 0-352 0,-1 0-989 0</inkml:trace>
  <inkml:trace contextRef="#ctx0" brushRef="#br0" timeOffset="65539.005">3592 12069 1834 0,'0'0'553'16,"0"0"-361"-16,0 0-59 0,0 0-18 0,0 0-25 15,0 0-22-15,0 0-14 0,0 0-9 0,0 0-6 16,0 0-5-16,-72 120-2 0,70-95-4 15,1 1 0-15,1-1-4 0,0 1-4 0,3-3 1 16,4 0-4-16,1-2-3 0,2-1 0 0,4-4-3 16,-2 0-2-16,7-5 1 0,-1-2 2 0,3-3-2 15,1-3-1-15,1-3-2 0,-1-2 1 16,3-4-5-16,-2-4 1 0,-1-1 2 0,-1-5-5 16,-1-2 3-16,-1-1 0 0,-6-3-2 0,0-2 1 15,-4-1-2-15,-4 0 4 0,-1 0 0 0,-4 0 0 16,-1 1 1-16,-7 1-1 0,-4 0 0 15,0 5-2-15,-7 0 0 0,-1 6-7 0,-1 2-3 16,-2 7-3-16,0 3-8 0,-3 3 3 0,3 9 0 16,-3 4 4-16,1 0 2 0,0 3 0 15,0 4 1-15,5-3-4 0,1 2-2 0,5-3-10 16,2-1-17-16,5-3-22 0,4-1-46 0,3-4-68 16,0 0-133-16,3-6-348 0,0 0-931 0</inkml:trace>
  <inkml:trace contextRef="#ctx0" brushRef="#br0" timeOffset="66026.03">3771 11565 1741 0,'0'0'391'16,"0"0"-177"-16,0 0-45 0,0 0-34 0,0 0-58 15,0 0-38-15,0 0-10 0,0 0 11 0,0 0 12 16,0 0 8-16,0 0-5 0,7 117-5 16,1-85-3-16,-1 0-1 0,4 3 0 0,0 1-7 15,0-1-1-15,1 2-5 0,-1 0-5 0,-1-1-2 16,1 3-7-16,-2-1-3 0,-1-1-5 0,-2 1-3 15,0 1 1-15,-1-3 4 0,-3 1 5 16,0 0-1-16,-2-1-2 0,1-3-6 0,-1-3-5 16,0-5-3-16,0-4-6 0,0-3 0 0,1-5-8 15,-1-3-8-15,2-6-16 0,-1-3-26 16,1-1-39-16,1-4-76 0,1-3-196 0,-1 1-1245 0</inkml:trace>
  <inkml:trace contextRef="#ctx0" brushRef="#br0" timeOffset="66389.895">4154 12019 2088 0,'0'0'379'0,"0"0"-255"0,0 0-45 0,0 0-10 0,0 0-6 16,0 0-4-16,0 0-13 0,0 0-11 15,0 0-6-15,0 0-6 0,-35 137 3 0,35-114-1 16,2-1-1-16,0 3 1 0,3-5 0 0,1 3-1 15,1-3-3-15,1-2-3 0,1-2-1 0,1-2-1 16,1-1 0-16,2-1 0 0,-2-3-2 16,5-1-1-16,-2-2-3 0,3-1-1 0,-1-1-3 15,1-4-2-15,1 0-1 0,-2 0 1 0,2 0 1 16,-3-7-2-16,1-2 2 0,-2-1 1 16,1-3-3-16,-5-2 2 0,0-2 3 0,-1-3 2 15,-4-1 5-15,0 0 0 0,-3-1-1 0,-1-1-4 16,-1 0 1-16,-1 1-2 0,-6 1-2 15,1 3 1-15,-4 3-6 0,0 2-7 0,-2 3-7 16,-3 3-9-16,1 2-6 0,-3 5-7 0,-2 0-10 16,2 4-13-16,-2 3-31 0,2 1-53 0,-3 4-75 15,3-1-157-15,4-3-284 0,5-4-892 0</inkml:trace>
  <inkml:trace contextRef="#ctx0" brushRef="#br0" timeOffset="66662.076">4266 11685 2134 0,'0'0'270'16,"0"0"-68"-16,0 0-30 0,0 0-52 0,0 0-56 16,0 0-44-16,0 0-24 0,0 0 2 15,0 0 11-15,0 0 16 0,0 0 9 0,0 0 1 16,0 0-1-16,48 116 1 0,-37-87 3 0,3 3 8 15,-2 2-7-15,2 0-2 0,-3 1 1 16,0 3-5-16,0-1 0 0,-2-1-3 0,-1 1-4 16,-2-1-1-16,-3-1-3 0,-1-3-6 0,0-2-4 15,-2-3-7-15,1 0-5 0,-1-3-2 16,0-2-5-16,0-3-14 0,2-2-14 0,-1-4-36 16,0-1-94-16,2-7-372 0,-2-3-1186 0</inkml:trace>
  <inkml:trace contextRef="#ctx0" brushRef="#br0" timeOffset="67593.96">5107 12063 1644 0,'0'0'271'0,"0"0"-53"0,0 0-40 0,0 0-26 0,0 0-41 16,0 0-31-16,0 0-27 0,0 0-24 15,0 0-14-15,0 0-7 0,0 0 2 0,0 0 6 16,0 0 6-16,0 0 3 0,-55 78 3 0,51-58 1 16,3-2 4-16,0 1-1 0,1 0 1 15,0 1 2-15,1-1-3 0,4 0-3 0,0 0-7 16,3-2-4-16,3-2-5 0,-1-2 0 0,3-2 3 16,3-2-1-16,-1-2 9 0,2-2 0 15,4-3 2-15,-1-2-5 0,2 0-3 0,-1-4-3 16,0-6 0-16,-3 1 0 0,2-5-4 0,-2-3-2 15,-3-1 1-15,1-2-4 0,-4-3 4 0,-2 0 0 16,-2-1-1-16,-5-3 4 0,-2 0 0 16,-1 0-1-16,-2 2-1 0,-6 2 1 0,-2 2-2 15,-3 3 1-15,-4 1-6 0,-1 4-3 0,-2 1-1 16,-1 4-2-16,-3 1-1 0,2 3-3 0,-1 3-3 16,1 1-2-16,-1 2-5 0,3 5-1 0,0 4-6 15,3 1-6-15,2 2-4 0,2 2-14 0,4 0-8 16,4 1-14-16,2 0-22 0,3 1-38 15,1-3-56-15,7-2-92 0,3 1-171 0,-1-6-129 16,-2-3-888-16</inkml:trace>
  <inkml:trace contextRef="#ctx0" brushRef="#br0" timeOffset="67823.183">5309 12001 2147 0,'0'0'302'0,"0"0"-112"15,0 0-50-15,0 0-54 0,0 0-51 0,0 0-27 16,0 0-1-16,0 0 7 0,0 0 16 16,0 0 15-16,0 0 5 0,0 0 2 0,16 132-2 15,-12-104-3-15,-1-3-2 0,1 0-5 0,1 1-5 16,1 0-6-16,-2 0-5 0,2-1-8 0,-2 2-5 16,1-2-4-16,-1 0-4 0,2-2-3 0,-1-2-3 15,-2-4-8-15,3-1-15 0,-2-5-17 0,3 0-37 16,2-4-89-16,-5-4-194 0,2 0-1086 0</inkml:trace>
  <inkml:trace contextRef="#ctx0" brushRef="#br0" timeOffset="68137.166">5739 12372 1654 0,'0'0'291'0,"0"0"-170"15,0 0-32-15,0 0 19 0,0 0 11 0,0 0 9 16,0 0 4-16,0 0-15 0,0 0-8 15,0 0-12-15,0 0-12 0,0 0-10 0,8 117-14 16,-8-99-9-16,0 0-17 0,-1 0-16 0,-4-1-10 16,0-1-13-16,1-1-14 0,-1-1-21 0,3-2-32 15,-2-1-92-15,2-4-342 0,2-2-1143 0</inkml:trace>
  <inkml:trace contextRef="#ctx0" brushRef="#br0" timeOffset="68637.024">6186 11988 1947 0,'0'0'318'0,"0"0"-122"0,0 0-41 0,0 0-28 16,0 0-48-16,0 0-16 0,0 0-13 0,0 0-10 15,0 0-7-15,0 0-4 0,0 0-2 0,0 0-2 16,0 0-3-16,-115 87 4 0,106-68 1 16,4 1-1-16,1 1 2 0,1 1-5 0,2 0 0 15,1-1-1-15,0 0 0 0,0-1-3 0,5 0-4 16,3-2-3-16,0 0-4 0,2-4 0 0,2 1-3 15,-1-2-1-15,5-2-2 0,-1-3 0 16,3-1-3-16,-1-3 1 0,1 0-3 0,0-4 1 16,2 0 2-16,0 0-2 0,-5-5 2 0,1-5 0 15,-2-1 0-15,0-3-3 0,-3-5 4 16,-2-1-2-16,1-3 0 0,-5-2 2 0,2-3-1 16,-2-1-1-16,-1-1-1 0,-4-2-1 0,0 1-3 15,-2 0 1-15,-6 5 2 0,-2 1 0 0,-2 7 1 16,-3 5 0-16,1 6-2 0,-4 6-1 15,-2 1-2-15,-2 1 1 0,1 8 0 0,-5 2-1 16,3 2 2-16,2 1-1 0,1 3-2 0,1 1-9 16,3-1-7-16,1 3-17 0,4-2-26 0,2-3-55 15,3 0-99-15,5-3-274 0,-1-5-1106 0</inkml:trace>
  <inkml:trace contextRef="#ctx0" brushRef="#br0" timeOffset="68887.943">6321 12014 1815 0,'0'0'487'0,"0"0"-315"0,0 0-69 16,0 0-32-16,0 0-18 0,0 0-2 16,0 0 8-16,0 0 4 0,0 0-7 0,0 0-12 15,0 0 6-15,0 0 0 0,55 116 1 0,-47-89 8 16,-3-2-11-16,3 2-3 0,0 0-6 15,-5 0-7-15,3 1-4 0,-4 0-7 0,-1 0-4 16,-1 0-11-16,1-2-3 0,-1-1-4 0,0-1-6 16,1-3-2-16,3-1-16 0,-1-4-18 0,-1-2-29 15,5-4-70-15,-2-4-144 0,2-2-424 0,-4-2-931 16</inkml:trace>
  <inkml:trace contextRef="#ctx0" brushRef="#br0" timeOffset="69129.391">6836 12372 2224 0,'0'0'152'0,"0"0"-70"0,0 0 9 16,0 0 28-16,0 0-4 0,0 0-8 0,0 0-14 15,0 0-20-15,8 126-14 0,-8-107-8 16,0 0-13-16,0 0-4 0,-1 1-12 0,-3-4-8 16,-1 0-9-16,0-1-16 0,-1 0-30 0,-3-3-110 15,3-4-1056-15,2-3-471 0</inkml:trace>
  <inkml:trace contextRef="#ctx0" brushRef="#br0" timeOffset="70245.728">7319 11971 1451 0,'0'0'182'0,"0"0"-73"0,0 0-8 0,0 0-1 15,0 0-2-15,0 0-6 0,0 0-3 0,0 0-5 16,0 0 5-16,0 0 4 0,0 0-4 0,0 0 2 15,22 119-1-15,-10-108-10 0,0 1 0 0,4-4-13 16,-3-2-7-16,5-1-6 0,-4-2-3 16,4-2-6-16,-5-1-4 0,4 0-4 0,-4-3-7 15,3 0-8-15,-4-4-4 0,-2 0-4 0,2-2-10 16,-2-2 3-16,-1 0-4 0,1-2-3 0,-2-1-1 16,-2 1 1-16,0-2 0 0,1-1 0 15,-5 0 2-15,-1-1-2 0,-1 1-1 0,0 1 0 16,0 0 4-16,-8 0-6 0,3 2-1 0,-4 0-1 15,-1 1-4-15,-2 3 3 0,-3 3 0 0,1 2 2 16,-3 3 0-16,2 1-1 0,-3 3 1 16,-1 3 1-16,0 1 1 0,3 4 2 0,-2 1 2 15,1 1-1-15,3 3-1 0,2-1 2 0,-3 2 1 16,4 1 0-16,1 2 4 0,0 2-3 0,2 4 0 16,5 1-1-16,1-1-1 0,2 3 2 15,0 2 3-15,4-3 1 0,5 0 0 0,7-2-1 16,-2-1-1-16,7-4 4 0,2-3 3 0,6-3-1 15,2-4 2-15,7-3 2 0,1-2-8 0,4-3 1 16,-1-3-5-16,4 0-7 0,-3-5-11 16,-2-3-21-16,-2-2-48 0,-14 2-199 0,-7 3-1420 0</inkml:trace>
  <inkml:trace contextRef="#ctx0" brushRef="#br0" timeOffset="71098.384">8720 11658 732 0,'0'0'245'0,"0"0"57"0,0 0 22 15,0 0-13-15,0 0-53 0,0 0-47 16,0 0-34-16,0 0-23 0,0 0-29 0,0 0-33 15,0 0-31-15,0 0-22 0,-2-29-7 0,5 36 4 16,-2 3 9-16,0 6 4 0,0 3-1 0,-1 3-8 16,0 2-6-16,1 2-2 0,-1 4-4 15,0 4-2-15,0 0-2 0,0 3 2 0,0 1-7 16,0-1 2-16,0 3-2 0,0 0-3 0,0-5 4 16,0 3-8-16,-1-5-2 0,1-1-3 15,-3-5-5-15,0 0-2 0,-1-4-1 0,2 0-5 0,-4-3-4 16,4-4-8-16,0-2-13 0,1-4-21 15,-1-4-24-15,2-3-49 0,0-3-49 0,5-4-95 16,2-2-330-16,-4 1-995 0</inkml:trace>
  <inkml:trace contextRef="#ctx0" brushRef="#br0" timeOffset="71368.958">9025 11551 2066 0,'0'0'311'16,"0"0"-97"-16,0 0-54 0,0 0-55 0,0 0-24 16,0 0-9-16,0 0-3 0,0 0-2 15,0 0-8-15,0 0-10 0,-37 131-7 0,34-100-1 16,-2 1-2-16,4 4-1 0,0 1-3 0,-1 2-4 16,2 1-7-16,0 2-5 0,0-1-3 0,0 1-3 15,0-1-5-15,0-3 0 0,0-2-4 16,0-1-5-16,0-6-1 0,0 0 0 0,0-6-4 15,0-4-5-15,0-4-6 0,3-3-11 0,-3-7-10 16,2-2-13-16,-2-3-22 0,3 0-28 0,-3-7-55 16,0-2-135-16,0 0-381 0,0 2-939 0</inkml:trace>
  <inkml:trace contextRef="#ctx0" brushRef="#br0" timeOffset="71635.642">8390 11923 2032 0,'0'0'238'0,"0"0"-65"0,0 0-20 16,0 0-6-16,0 0-15 0,0 0-16 0,0 0-23 16,0 0-20-16,134-34-7 0,-97 23-6 0,3 0-5 15,3-2 1-15,5 0-9 0,2-1-8 0,2 0-8 16,-1 0-8-16,0 1-10 0,-6 2-5 15,0-2-5-15,-4 2-3 0,-3-1-1 0,-3 0-6 16,-3 3-3-16,-4-2-10 0,-1 3-15 0,-7 3-11 16,-6-2-20-16,-4 5-25 0,-3 1-44 0,-4 1-58 15,-3 1-93-15,0 4-320 0,0-1-953 0</inkml:trace>
  <inkml:trace contextRef="#ctx0" brushRef="#br0" timeOffset="71855.886">8479 12214 2281 0,'0'0'177'0,"0"0"-41"0,0 0 11 15,0 0-14-15,0 0-32 0,132-39-24 0,-93 27-14 16,3 2-18-16,3-3-18 0,2 3-16 15,-3 1-15-15,0 2-12 0,-3 0-4 0,-5 1-15 16,0 3-38-16,-5-1-100 0,-9 3-343 0,-7 1-1093 0</inkml:trace>
  <inkml:trace contextRef="#ctx0" brushRef="#br0" timeOffset="73202.969">9974 11549 512 0,'0'0'232'0,"0"0"-34"16,0 0 42-16,0 0 14 0,0 0-30 0,0 0-32 16,0 0-23-16,0 0-24 0,0 0-11 0,0 0-8 15,0 0-7-15,0 0-9 0,0 0-11 16,0 0-17-16,-43-12-11 0,46 12-11 0,2 0-5 15,2 0-3-15,4 2-2 0,6 1-1 0,4-1-5 16,4 0-5-16,3 1 0 0,5-3-3 0,2 0-2 16,3 0 0-16,1-5-2 0,2 0-4 15,1-3-8-15,0 1-1 0,-1 0-7 0,0-1-3 16,-2 0-1-16,-4 1-9 0,-1 0-2 0,-6 2-2 16,-1 0-6-16,-1 1-7 0,-3 0-10 15,-3 2-14-15,-1-2-18 0,-3 2-24 0,-1-1-33 16,-3 3-44-16,-2-2-61 0,-5 1-122 0,-1 1-208 15,-3 0-949-15</inkml:trace>
  <inkml:trace contextRef="#ctx0" brushRef="#br0" timeOffset="73447.805">10471 11390 1317 0,'0'0'324'0,"0"0"-35"0,0 0-29 16,0 0-44-16,0 0-47 0,0 0-40 0,0 0-19 15,0 0-11-15,0 0-18 0,0 0-4 0,-90 134-11 16,89-103-4-16,-1 4-3 0,1 1-11 0,0 3-5 16,1 1-10-16,0 0-14 0,0 1 0 0,0 0-6 15,0 0-6-15,-2-2 1 0,1 0-8 16,-2-3 0-16,3 0-2 0,-2-3 2 0,1-3-2 16,0-2-4-16,1-5-3 0,0-2-6 0,0-6-8 15,0-5-11-15,3-3-17 0,-1-5-27 16,6-2-67-16,1 0-120 0,0-3-392 0,-5 0-958 0</inkml:trace>
  <inkml:trace contextRef="#ctx0" brushRef="#br0" timeOffset="73892.12">10866 11445 2291 0,'0'0'297'0,"0"0"-182"0,0 0-28 15,0 0 0-15,0 0 8 0,0 0 3 0,0 0-7 16,0 0-18-16,0 0-11 0,-51 144-12 0,50-112-7 16,1 0-5-16,0 4-6 0,0 0-3 0,3-1-4 15,1 2-1-15,2 1-2 0,0-1-7 16,-1-1-1-16,2 1 0 0,-1-4-5 0,1 2-2 16,1-2-1-16,-3-4-2 0,2-3-4 0,0-1 2 15,0-8-1-15,-1-2-2 0,1-4 0 0,-4-5-1 16,4-3 0-16,-3-3 1 0,3-1 1 15,-1-7 0-15,3-6-2 0,0-5-4 0,3-1-3 16,-2-5-1-16,1-2 1 0,-2-1 0 0,1 0 3 16,2-2-2-16,0 5-1 0,-1 0 5 15,2 4-3-15,-2 1 3 0,2 2 1 0,-2 4 1 16,-1 4 0-16,0 2 0 0,-3 3 0 0,1 1-1 16,-3 3 2-16,0 1 0 0,0 0 3 15,0 1 0-15,-1 7 3 0,1 2 5 0,-2 6 1 0,1 3 2 16,-1 3 0-16,-1 2 0 0,-1 2 0 15,2-1-5-15,-1 0 0 0,0 2-3 0,0-2-2 16,0-2 3-16,0 0-6 0,2-3-2 0,-2-2-3 16,1-3-8-16,2-3-10 0,-2-2-13 15,1-4-24-15,0-4-39 0,-1-2-63 0,3 0-97 0,-2 0-293 16,0-2-1085-16</inkml:trace>
  <inkml:trace contextRef="#ctx0" brushRef="#br0" timeOffset="74251.61">11299 11797 2199 0,'0'0'197'15,"0"0"-61"-15,0 0 13 0,0 0 2 16,0 0-14-16,0 0-18 0,0 0-25 0,0 0-25 16,-22 126-12-16,25-110-15 0,1-2-6 0,5-4-4 15,0 2-5-15,1-6-5 0,3 0-4 0,0-3-4 16,4-2-11-16,-1-1 3 0,2-1-4 0,0-4-2 15,3-5 0-15,-2 0-3 0,-2-1 1 16,-1-3-1-16,-2-3 4 0,-2 1-2 0,-3-1-1 16,-3 0-4-16,-1-1 0 0,-2 0 2 0,-3 1 1 15,0 0-1-15,-3-1 1 0,-4 4-5 16,-2 0-2-16,-5 3-2 0,0 4-3 0,0 3 6 16,-3 2 0-16,-1 2 6 0,-1 7 0 0,0 5 1 15,1 4 6-15,1 3 0 0,3 5 5 0,1 2-2 16,3 5 2-16,1 1 0 0,3 1 1 0,4 1 2 15,2 0-2-15,0-5-2 0,6-1-5 16,6-4-1-16,3-3-4 0,4-6-2 0,2-3-3 16,5-5-17-16,2-3-22 0,-1-4-67 0,-6 0-182 15,-6 0-1392-15</inkml:trace>
  <inkml:trace contextRef="#ctx0" brushRef="#br0" timeOffset="74840.173">12403 11682 1668 0,'0'0'272'0,"0"0"-59"0,0 0-29 15,0 0-48-15,0 0-44 0,0 0-19 0,0 0-8 16,0 0-11-16,0 0-6 0,0 0-2 15,-120-49-3-15,100 49-5 0,3 6 2 0,-3 0-3 16,-1 3-2-16,2 2-5 0,0 1-7 0,2 0-5 16,2-1-5-16,2 2-4 0,2 1-1 0,4-1-6 15,2 0-4-15,1 1-4 0,4-3-4 0,0 0-3 16,4-3 3-16,6 0 5 0,2-2 6 16,5-3 4-16,2 0-1 0,3-1 1 0,0 0-3 15,3-1 2-15,-1 2 0 0,-2-1-1 0,4-1 0 16,-1 1 3-16,1 1 3 0,-1 0-2 0,0 1 4 15,-1 1-4-15,-2 2-2 0,-1 1 2 0,-2 3-1 16,1 0 3-16,-4 4 2 0,-1 1 0 16,-5 1 1-16,0 1 2 0,-7-1 3 0,-3-1 9 15,-3 1 10-15,-11 0 1 0,-6 1 1 0,-7-1-2 16,-4-1-9-16,-4-2-1 0,-1-3-2 0,0-1-5 16,2-3-6-16,3-4-1 0,0 0-7 15,3-3-5-15,5 0-2 0,3-5-7 0,0-3-6 16,5-3-9-16,1-1-18 0,5-2-33 0,6-1-68 15,3-1-104-15,0 5-266 0,3 3-1134 0</inkml:trace>
  <inkml:trace contextRef="#ctx0" brushRef="#br0" timeOffset="75123.848">12733 11733 2348 0,'0'0'227'0,"0"0"-95"0,0 0-28 15,0 0-6-15,0 0-1 0,0 0-5 0,0 0-12 16,0 0-13-16,0 0-4 0,0 0-3 16,0 0-8-16,17 122 1 0,-8-104-9 0,1-1-9 15,0-2-8-15,0 0-9 0,3-2-4 0,0 0-7 16,1-3-1-16,-2-3-3 0,2-1-2 0,2 0-1 16,-4-6 1-16,3 0-2 0,-2 0 1 15,0-3-2-15,0-4-4 0,-3-2 3 0,0-1 1 16,-2-3 2-16,0-2 3 0,1-2-6 0,-3-1-3 15,-1-2-1-15,0 0-3 0,0-3-7 0,-4 0-9 16,2 1-16-16,-3 1-21 0,1 4-17 16,-1 3-36-16,0 4-65 0,0 5-148 0,0 2-336 15,0 3-934-15</inkml:trace>
  <inkml:trace contextRef="#ctx0" brushRef="#br0" timeOffset="75653.034">13214 11765 2459 0,'0'0'117'0,"0"0"-25"16,0 0 28-16,0 0 7 0,0 0-12 0,0 0-17 16,0 0-24-16,0 0-17 0,-20 133-14 0,20-114-7 15,0-3-7-15,1 1-5 0,0-4-3 16,4 0-9-16,-1-1-4 0,-2-4-5 0,2-1-5 15,-1-2-3-15,-1-2-1 0,0-3 2 0,2 0 0 16,0-7 0-16,5-2-1 0,-2-3-6 16,2-3-2-16,3-2 2 0,0-1 2 0,-1-1 1 15,2 1-1-15,3-2 3 0,-1 3 0 0,2 1 3 16,-1 3 3-16,-2 1 1 0,-2 4 1 0,-2 3-1 16,-1 3-2-16,-2 2 0 0,-2 0-1 15,-1 1 3-15,-1 5 4 0,0 2 1 0,-3 2 3 16,2 3 2-16,-2 0 0 0,0 1 0 0,0 1 1 15,0-1-2-15,0-1 1 0,-1-1-2 0,0 1 2 16,-2-2-3-16,0-1-4 0,0-3 0 0,2-1-6 16,1 0-2-16,-1-5-2 0,1 1-3 15,0-2-4-15,0 0-1 0,1-2-5 0,3-5-4 16,2 0 2-16,4-5-4 0,3-2 4 0,2-2 1 16,-1 0 1-16,2-2 4 0,-1-1 2 15,2 1 3-15,0 1 2 0,-2-1 6 0,4 3 3 16,-4 2 3-16,2 3 5 0,-3 2 0 0,1 3 3 15,-3 4 1-15,0 1-2 0,0 0 1 0,-4 5-1 16,2 3 3-16,-2 2 0 0,-1 4-1 0,-4 2 0 16,1 2-1-16,0 2 0 0,-4 2-6 15,0 0-3-15,-3 0-7 0,-2 0-9 0,-2-1-8 16,4-2-25-16,-1 0-67 0,3-6-227 0,-1-6-1324 16</inkml:trace>
  <inkml:trace contextRef="#ctx0" brushRef="#br0" timeOffset="76297.103">14364 11605 826 0,'0'0'292'16,"0"0"49"-16,0 0-11 0,0 0-64 0,0 0-45 16,0 0-26-16,0 0-15 0,0 0-18 0,0 0-27 15,0 0-36-15,0 0-31 0,0 0-26 0,0 0-10 16,0 0 4-16,-10-4-3 0,-7 17 4 0,3 4-6 15,0 3-6-15,1-2-1 0,5 5 0 16,1-1 0-16,0 0-1 0,6 1-2 0,1 1 0 16,5 0-2-16,2-1-3 0,4-3-2 0,6-2-3 15,0-1-3-15,2-4 0 0,4-1-2 16,-1-5-2-16,1-2 0 0,2-1-1 0,-2-3-1 16,-2-1 0-16,1 0-2 0,-1-6 0 0,-1-2 2 15,0-5-1-15,-1-1 0 0,-3-4 5 16,-3-4-4-16,-3-2 2 0,-2-3-2 0,-4-1 0 15,-4-2 1-15,0 0 0 0,-10-4-1 0,-2 1-6 16,-7 1-1-16,-1 3-2 0,-1 4 0 0,-2 4-1 16,-2 6-1-16,2 7-5 0,2 6-1 15,-2 2 0-15,-3 6-3 0,3 6 1 0,-2 1-6 16,3 3-13-16,2 2-15 0,6 1-34 0,0 1-45 16,7-1-62-16,1 1-122 0,5-6-263 0,1-3-982 15</inkml:trace>
  <inkml:trace contextRef="#ctx0" brushRef="#br0" timeOffset="76620.623">15041 11326 2344 0,'0'0'177'0,"0"0"-37"16,0 0-29-16,0 0-41 0,0 0-24 15,0 0-9-15,0 0-11 0,-126-12-7 0,115 24-2 16,1 2 5-16,0 1 6 0,5 2 7 0,-1 2 9 16,3 3 1-16,3 1-1 0,0 2-1 0,0 3-1 15,3 0-3-15,3 4-2 0,-2-2-2 16,5 3-7-16,-2-1-7 0,-1 2-5 0,2-1-5 16,1-1-3-16,-1 0-6 0,-2 0 5 0,2-3-3 15,-2 0-2-15,-2 1 8 0,-1-4-7 0,0 1 0 16,-3-3 1-16,0-1-2 0,-3-1-2 0,-1-3 2 15,-5-1-4-15,5-4-1 0,-3-6-12 16,2-3-14-16,1-4-4 0,4-1-24 0,0-4-70 16,0-5-129-16,0-2-428 0,0 4-980 0</inkml:trace>
  <inkml:trace contextRef="#ctx0" brushRef="#br0" timeOffset="76773.676">14781 11778 2350 0,'0'0'377'0,"0"0"-167"0,0 0-60 16,0 0-31-16,0 0-28 0,0 0-24 0,0 0-23 16,0 0-17-16,149-42-15 0,-116 36-10 0,0-1-9 15,3 1-12-15,-2-1-24 0,0-2-55 16,0 2-136-16,-11 3-464 0,-7 1-965 0</inkml:trace>
  <inkml:trace contextRef="#ctx0" brushRef="#br0" timeOffset="77297.07">15582 11188 2006 0,'0'0'183'15,"0"0"-55"-15,0 0-8 0,0 0 2 16,0 0 20-16,0 0 5 0,0 0-12 0,0 0-18 16,1 120-18-16,5-89-15 0,-1 1-6 0,2-2-7 15,-2 6-11-15,3-4-15 0,-1 4-12 0,-2-1-6 16,3 0-7-16,-4-2-6 0,2-2-3 16,-3-1-5-16,1 1-2 0,-2-4-2 0,0-2-1 15,-2-2-2-15,0-4-1 0,0-3 2 0,0-4-3 16,0-4 1-16,0-3 1 0,0-3 1 15,0-2 4-15,1-1-3 0,0-5-4 0,5-5-4 16,-3-3-5-16,4-2-3 0,1-2-1 0,-2-1 2 16,5 3 2-16,-1 1 4 0,0 1 1 0,1 2 2 15,3 2-1-15,-2 0 4 0,0 0 0 16,0 4 2-16,4 1 2 0,-3 2-1 0,5 1 1 16,-1 0 0-16,0 2-1 0,2 0 1 0,-3 3-2 15,-1 2 3-15,-3 3-1 0,3 2-2 0,-3 2 1 16,-1 2 2-16,0 2 1 0,-2 4 1 0,-3 2 5 15,-3 1-5-15,-2 2 1 0,-1 0 1 0,-4-1 0 16,-6 0 5-16,-7-1 0 0,-2-1 1 16,-4-2-1-16,-4-3-1 0,-2-2 2 0,1-2-5 15,-1-3 2-15,1-4-8 0,0-2-5 0,6-4-5 16,1-1-9-16,1-8-9 0,2-3-20 16,4-2-41-16,3-2-69 0,4-1-159 0,4 3-422 15,-2 6-936-15</inkml:trace>
  <inkml:trace contextRef="#ctx0" brushRef="#br0" timeOffset="77648.341">16244 11898 1930 0,'0'0'591'0,"0"0"-510"16,0 0-24-16,0 0 34 0,0 0 39 0,0 0 3 15,0 0-17-15,0 0-24 0,16 116-24 16,-15-97-13-16,0 2-8 0,-1-4-3 0,0-2-5 16,-6-3-6-16,2 1-8 0,-5-3-6 0,-1-1-11 15,-1-2-12-15,-5 0-11 0,4 0-30 0,1-2-60 16,2-2-239-16,6 0-1375 0</inkml:trace>
  <inkml:trace contextRef="#ctx0" brushRef="#br0" timeOffset="78506.518">17021 11426 1730 0,'0'0'262'0,"0"0"-78"0,0 0 7 0,0 0-13 16,0 0-42-16,0 0-28 0,0 0-21 0,0 0-14 15,0 0-12-15,0 0-18 0,0 0-7 0,0 0-8 16,0 0-8-16,-39 117-5 0,38-113-5 0,-1-1-3 16,2-2-1-16,0-1 9 0,0 0 18 0,0 0 6 15,0-4-1-15,0-1-9 0,0-4-16 0,0-1-8 16,0-2-3-16,0-1 4 0,-2 1-6 15,1-1 0-15,-1 2 4 0,-1 0-1 0,-2 1 0 16,-1 4-1-16,-1-2 1 0,-2 4-8 0,-1 2 3 16,-4 0 1-16,-2 2-4 0,-3 0 0 15,2 4 4-15,-2 3 1 0,-1 2 2 0,2 2 2 16,0 2-1-16,0 3 0 0,4 2-2 0,1 3 6 16,2 4-1-16,3 1 0 0,2 2 3 0,5 2 0 15,1 3 0-15,6 1 3 0,6-1 0 16,2-2 1-16,9-2-1 0,3-1-3 0,4-2 4 15,2-5-6-15,5-2 1 0,0-3-1 0,1-3-5 16,3-4-2-16,0-2-5 0,-2-3-11 16,0-2-11-16,-3-2-18 0,-3 0-33 0,-2-4-74 15,-3-2-160-15,-7 2-414 0,-7 0-910 0</inkml:trace>
  <inkml:trace contextRef="#ctx0" brushRef="#br0" timeOffset="80440.277">17701 11839 826 0,'0'0'210'0,"0"0"29"15,0 0 27-15,0 0-21 0,0 0-51 16,0 0-42-16,0 0-31 0,0 0-17 0,0 0-5 15,0 0-6-15,0 0 0 0,0 0-2 0,0 0 4 16,0 0-2-16,-5 36-14 0,4-26-10 16,0 2-21-16,1 1-8 0,0 0-4 0,0 3-11 15,-2 0 1-15,2 1-6 0,-2 0-5 0,0 1-4 16,0 0-4-16,-3 0-5 0,0 1 1 16,-4-3-3-16,1-1-5 0,-2-1-2 0,1-2-10 15,2-3-11-15,-1-2-20 0,5-1-42 0,3-3-98 16,0-1-299-16,0-2-1128 0</inkml:trace>
  <inkml:trace contextRef="#ctx0" brushRef="#br0" timeOffset="81164.158">18203 11494 985 0,'0'0'453'0,"0"0"-150"0,0 0-32 0,0 0-10 16,0 0-78-16,0 0-52 0,0 0-33 15,0 0-17-15,0 0-13 0,0 0-7 0,0 0-4 16,0 0-11-16,0 0-7 0,-38-3-11 0,36 6-6 15,1 0-7-15,0 0-4 0,-1 0-3 0,2 1-2 16,0-2 1-16,0-1-2 0,0 0 1 16,0 1 2-16,0-2 0 0,0 1 2 0,0-1 2 0,0 0 1 15,0 0 2-15,0 0 1 0,0 0-1 16,0 0-3-16,0 0 5 0,0 0-5 0,0 0 0 16,0 0 2-16,0 0-7 0,0 0 4 0,0 0 0 15,0 0 0-15,0 0 2 0,0 0-2 0,0 0 0 16,0 0-1-16,0 0 2 0,0 0-2 15,0 0-2-15,0 0 3 0,-1 0-6 0,1 0 3 16,-1 0-1-16,1 0-2 0,0 0 3 0,-3 0-5 16,3 0-2-16,-1 0-1 0,0 0-2 15,-1 0 0-15,0 0 0 0,0 0 1 0,-1 2 0 16,1-1 1-16,-1 1 0 0,0 1 4 0,-1-1-6 16,-2 3 4-16,2-1-1 0,-3 2 1 0,-1 2 1 15,-1 1 0-15,-3 2 1 0,1 1 0 16,1 3-1-16,-2 1 0 0,2 3-2 0,1-1 0 15,-1 2-2-15,6 0 4 0,-2 0-2 0,4 0-1 16,1-1 4-16,1 0-1 0,0 1 0 16,3-4 1-16,4 1-1 0,2-2-1 0,2-2 2 15,2-1-3-15,3-2-1 0,-2-2-2 0,5-1 0 16,-2-1 2-16,-1-2 0 0,3-2-2 0,0-2 0 16,0 0 0-16,1 0-5 0,-1-6 5 0,-4-2-1 15,5-1 2-15,-3-3 0 0,-3-2 1 0,0 0 2 16,-1-5 0-16,-2 0 2 0,0-3 2 15,-4-3-5-15,-3 1 0 0,-3-2 3 0,-1-2-4 16,-3 1 1-16,-7-1-2 0,-4 1-5 0,0 3 1 16,-4 4 0-16,2 3-3 0,-3 5-3 15,-1 7-8-15,1 1-4 0,-4 4-7 0,-1 0-9 16,0 3-8-16,1 3-18 0,-2 3-28 0,4 0-62 16,2 4-150-16,5-4-340 0,5-2-940 0</inkml:trace>
  <inkml:trace contextRef="#ctx0" brushRef="#br0" timeOffset="81523.496">18310 11187 1770 0,'0'0'294'0,"0"0"-65"16,0 0-23-16,0 0-12 0,0 0-54 0,0 0-45 15,0 0-41-15,0 0-25 0,0 0-4 16,0 0 4-16,0 0 12 0,0 0 7 0,0 0 0 16,7 80-3-16,-7-54 1 0,0 3-1 0,0 0 1 15,2 2-2-15,2 1 2 0,0 2-3 0,4 0-1 16,1 0-5-16,0 2-3 0,1-2-7 15,2 1-6-15,-2-2-4 0,-1 0-5 0,0-2-4 16,-1-2-5-16,-2-1 0 0,-1-3-3 0,-1-2-2 16,-2-2 2-16,-2-2-3 0,0-2-4 0,-2-2-7 15,-5-3-7-15,0-2-20 0,0-2-38 16,-1-3-88-16,2-2-380 0,3-1-1183 0</inkml:trace>
  <inkml:trace contextRef="#ctx0" brushRef="#br0" timeOffset="82181.976">19131 11527 1385 0,'0'0'298'0,"0"0"-19"16,0 0-49-16,0 0-20 0,0 0-49 0,0 0-38 15,0 0-23-15,0 0-13 0,0 0-16 16,-127 40-15-16,115-25-10 0,0 4-8 0,3 2-3 16,3 1-5-16,2 1-2 0,3 1-3 0,1-1-2 15,1 0-3-15,7-1-4 0,2 0-1 0,3-4-1 16,4 0 0-16,1-5 0 0,2-2-2 16,3-1-3-16,-2-4-1 0,0-3 0 0,-1-3-3 15,0 0-1-15,0-5 2 0,-4-5-3 0,0-2 4 16,0-4-1-16,-1-4-1 0,-1 1 3 15,-2-5-3-15,0-1 0 0,-6 0 0 0,-1-2-2 16,-5 1 0-16,0 1 0 0,-6 2-4 0,-4 2-1 16,-5 1-4-16,1 4-5 0,-3 3 1 15,-2 3-8-15,-2 4 0 0,1 5-1 0,0 1-1 16,-1 2 1-16,1 6-1 0,0 2-4 0,1 1-8 16,2 0-7-16,3 2-21 0,3 1-40 0,2 0-75 15,5 0-208-15,1-4-247 0,3-2-917 0</inkml:trace>
  <inkml:trace contextRef="#ctx0" brushRef="#br0" timeOffset="82438.428">19249 11551 1603 0,'0'0'389'0,"0"0"-133"15,0 0-65-15,0 0-40 0,0 0-62 0,0 0-37 16,0 0-10-16,0 0 10 0,0 0 8 0,0 0 9 15,0 0-1-15,0 0-1 0,-31 130-7 16,37-103-10-16,4 1-9 0,0 1-11 0,0-3-10 16,1 1-9-16,-1-2-6 0,-1-3-4 0,0 0-2 15,0-2-3-15,-2-4-5 0,-2 0-5 0,0-4-5 16,0-1-8-16,-3-2-10 0,2-4-22 16,0-3-23-16,-2-2-28 0,6-2-45 0,-2-6-75 15,4-3-148-15,0-3-166 0,-4 1 13 0,0 4-576 16</inkml:trace>
  <inkml:trace contextRef="#ctx0" brushRef="#br0" timeOffset="82802.843">19487 11614 705 0,'0'0'178'15,"0"0"44"-15,0 0 24 0,0 0 8 0,0 0-17 16,0 0-9-16,0 0-12 0,0 0-33 0,0 0-30 16,0 0-24-16,0 0-22 0,0 0-15 15,0 0-9-15,31 122-9 0,-26-101-12 0,0 0-10 16,0 1-8-16,2 0-6 0,2-3-7 0,0 2-5 15,1-5-5-15,1 0-6 0,-2-3-7 16,1-2-2-16,0-4-4 0,-3-2 0 0,-1-2 2 16,1-3 0-16,0 0 1 0,0-5 1 0,2-3-3 15,0-4-4-15,1-1-2 0,0-4-3 0,0-2-2 16,1-1-3-16,-1-4-2 0,1 1-1 16,3-1-2-16,-2 1-2 0,2 1 2 0,-3 4 2 15,0 2 1-15,1 3 6 0,-4 2 0 0,0 6 4 16,-1 0 1-16,-3 4 1 0,-4 1-2 0,0 0-1 15,0 1 7-15,0 6 3 0,0 0 6 0,0 6 3 16,-3 0-1-16,-3 4 2 0,4 1-5 16,-2 1 0-16,3 0-4 0,1 2-9 0,0-2 4 15,1 0-4-15,3-1-7 0,6-1-4 0,-1-4-7 16,1-3-11-16,2-2-14 0,0-4-26 0,4-2-45 16,-2-2-52-16,4 0-83 0,-5-2-168 15,-3-2-155-15,-1 0-901 0</inkml:trace>
  <inkml:trace contextRef="#ctx0" brushRef="#br0" timeOffset="83171.594">20119 11679 908 0,'0'0'428'15,"0"0"-63"-15,0 0-67 0,0 0-55 0,0 0-50 16,0 0-36-16,0 0-20 0,0 0-27 0,0 0-14 16,0 0-19-16,-43 124-13 0,42-110-6 15,1-1-6-15,0 0-1 0,1 1 3 0,2-3-8 16,5-1-4-16,2-1-1 0,0-2-2 0,2-2-6 16,5-3-5-16,-1-2-3 0,1 0-14 0,3-1 4 15,-2-4-5-15,0-3-4 0,0-3 3 16,-1 0-6-16,1-2 1 0,-4 0-1 0,-2-4-2 15,-1 2 3-15,-5-5-2 0,-2 2-4 0,-3 0-2 16,-1-2 0-16,-3 0-3 0,-5 0-6 16,-7-2-2-16,-3 3-7 0,-4-2-2 0,-3 2 3 15,-1 4 2-15,-1 5-1 0,1 7-1 0,0 3-1 16,2 2-4-16,0 8-9 0,0 3-11 0,4-1-33 16,2 5-60-16,4-1-93 0,3-5-367 15,5-3-1010-15</inkml:trace>
  <inkml:trace contextRef="#ctx0" brushRef="#br0" timeOffset="83436.999">20295 11107 2103 0,'0'0'160'0,"0"0"-30"0,0 0-13 15,0 0-16-15,0 0-15 0,0 0 5 0,0 0-1 16,0 0-7-16,1 119-7 0,1-82 0 0,0 3 0 16,-1 2-1-16,3 0-3 0,0 1-6 15,-1 0-12-15,0 0-7 0,-1 0-11 0,0-1-10 16,-1-3-4-16,-1-1-9 0,1-4-8 0,1-2-5 16,2-3-7-16,-1-3-6 0,2-3-13 15,0-4-26-15,1-2-35 0,-1-6-117 0,1-2-502 16,-2-5-988-16</inkml:trace>
  <inkml:trace contextRef="#ctx0" brushRef="#br0" timeOffset="84054.042">20919 11498 1711 0,'0'0'254'0,"0"0"-94"16,0 0-54-16,0 0-7 0,0 0-10 0,0 0-6 15,0 0-3-15,0 0-7 0,0 0-7 0,0 0-6 16,0 0-3-16,0 0-8 0,-7 121-1 15,20-108-9-15,2-2-6 0,3-2-7 0,-1-2-9 16,2-3-1-16,2-2-8 0,0-2 2 0,0 0-4 16,-2-5-1-16,-2-3 2 0,0-2 1 0,-4-2-1 15,-1-2-1-15,1-1 0 0,-5-1-1 16,0-1-2-16,-1-2 1 0,-3-1-2 0,0-1-2 16,-2 0-2-16,-2 2-2 0,0 0 3 0,-3 3-3 15,-4 2 9-15,-2 4-7 0,-2 2-3 0,-6 3-2 16,1 4-3-16,-5 1 7 0,-4 1 4 15,-1 7 4-15,0 2 2 0,-3 3 4 0,1 3 4 16,4 3 3-16,0 3 7 0,3 3 2 0,5 3 8 16,1 3 4-16,5 2 2 0,4 3 4 0,5 2-6 15,1-1-8-15,3-3-6 0,6 0-9 16,8-4-7-16,2-5-7 0,7-2-7 0,6-5-12 16,7-4-16-16,2-6-27 0,0-3-57 0,3-4-140 15,-12-1-484-15,-10 0-924 0</inkml:trace>
  <inkml:trace contextRef="#ctx0" brushRef="#br0" timeOffset="85298.955">22082 11521 1182 0,'0'0'363'0,"0"0"-20"0,0 0-16 0,0 0-64 15,0 0-82-15,0 0-62 0,0 0-47 0,0 0-20 16,0 0 2-16,0 0 13 0,0 0 12 0,0 0-5 15,0 0-11-15,-7 93-12 0,7-70-9 0,1-1-8 16,1 0-8-16,0-2-5 0,3 0-6 0,-3-2-7 16,0 0-3-16,-1 0-5 0,3-4-3 15,-3 0-2-15,0-2-10 0,1-1-4 0,-1-2-14 16,-1-1-17-16,1-2-19 0,0-2-48 0,4-2-50 16,-2 0-72-16,3-2-147 0,-2 0-204 15,-3 0-911-15</inkml:trace>
  <inkml:trace contextRef="#ctx0" brushRef="#br0" timeOffset="85631.017">22060 11190 2025 0,'0'0'197'0,"0"0"-3"15,0 0-43-15,0 0-13 0,0 0-31 0,0 0-26 16,0 0-15-16,0 0-10 0,0 0-10 0,0 0-9 15,0 0-11-15,-93 136 1 0,102-117-5 0,0-2 0 16,3-1 0-16,3-3-5 0,1-1-2 16,3-1-4-16,-1-4-2 0,1-2-6 0,-2-2 2 0,1-3-1 15,-1 0 1-15,-2-2 3 0,2-3-6 16,-3-3 1-16,2-1-1 0,-4-1 0 0,-1-3 2 16,-2-2-1-16,-2-3 1 0,-4-3-3 15,-2 0-3-15,-1-3-1 0,0 0-7 0,-3 0 3 16,-4 2-4-16,-3 3-1 0,-1 3 2 0,0 5-4 15,-3 4 1-15,-1 6-1 0,1 1-1 0,-3 3-1 16,-1 6-1-16,4 2-4 0,-4 5-6 16,5 3-21-16,1 1-33 0,5 2-55 0,4 2-90 15,3 1-163-15,0-7-173 0,0-7-918 0</inkml:trace>
  <inkml:trace contextRef="#ctx0" brushRef="#br0" timeOffset="86034.987">22676 11501 1757 0,'0'0'288'0,"0"0"-78"0,0 0-37 16,0 0-41-16,0 0-39 0,0 0-21 0,0 0-12 16,0 0-9-16,0 0-3 0,-132-14-1 15,114 21-4-15,3 0-8 0,-2 3-6 0,5 0-11 16,1 0-9-16,1 1-4 0,3-2-6 0,1 1-7 15,2-2-1-15,3 2-8 0,1-2-3 16,1-1 0-16,6-1 4 0,4-1 5 0,2 0 4 0,4-2 4 16,2 0-1-16,1-1-2 0,-3 1-1 15,3-2 4-15,0 0 2 0,0 0 3 0,0 1 1 16,0-1 1-16,0 2 0 0,1-1 2 0,-2 1 1 16,1-1-1-16,-1 1 1 0,-2 2-1 15,-1 0-1-15,1 0-2 0,-3 2 0 0,2 0-2 16,-3 3 1-16,-3 1-3 0,-2-1 0 0,-1 1 1 15,-4 0 4-15,-3 0 9 0,0 2 7 0,-8 0 3 16,-5 0 4-16,-5-2 2 0,-3 0-1 16,-6 2-3-16,1-5-3 0,-2 2-1 0,-1-3-4 15,4-2-6-15,-1-1-4 0,6-2-9 0,-1-2-15 16,8 0-15-16,1-3-37 0,3-4-97 16,3 1-279-16,4 1-1177 0</inkml:trace>
  <inkml:trace contextRef="#ctx0" brushRef="#br0" timeOffset="86779.073">23449 11451 1947 0,'0'0'529'0,"0"0"-332"0,0 0-50 15,0 0-33-15,0 0-29 0,0 0-26 0,0 0-7 16,0 0 0-16,0 0 2 0,0 0-13 16,0 0-4-16,0 0-5 0,0 0-10 0,-9 131-2 15,9-110-7-15,0-2-5 0,0-2-5 0,0-1-3 16,-1-2-3-16,1-2 1 0,0-6-1 0,-1-1 4 16,1-3-3-16,0-1 2 0,0-1 7 15,1 0-5-15,6-6 3 0,0-4-6 0,6-4-3 16,0 0-5-16,4-5-1 0,-3 0 1 0,6-2 0 15,0-2 4-15,-1 0 2 0,1 0 2 0,1 0-1 16,-2 2-1-16,0 3 4 0,-4 2 0 16,1 4-3-16,-5 2 0 0,0 4 1 0,-7 2-2 15,2 2-1-15,-5 2 3 0,0 0-8 0,-1 3 2 16,0 4 8-16,0 2 4 0,0 2 4 0,-1 3 0 16,0 0 2-16,0 4-4 0,1-1 0 15,0 2 0-15,0-2-1 0,3 1-4 0,3-3 2 16,-1 1-2-16,3-2 0 0,1-3-1 0,0 1 1 15,-1-2-2-15,5-3-2 0,-2-1 1 0,1-3-1 16,0-3 1-16,-1 0-2 0,4-2 2 0,-3-6-2 16,1-2-3-16,0-1 4 0,1-2-4 15,-2-1-3-15,-1-2-2 0,1 0 2 0,0-1 1 16,-2-1 4-16,2 0 4 0,-6 3 2 0,1-1-2 16,-4 5 3-16,2 2 2 0,-4 2 1 15,-1 4 1-15,0 1 0 0,-1 2-5 0,-4 0-2 16,1 3-2-16,-4 3 1 0,-2 2 4 0,-1 1-2 15,0 4 3-15,1 0-3 0,-1 3 1 0,3 2 1 16,1 1 3-16,5-1-4 0,1 0 0 0,1 2 3 16,1-3-4-16,8 1 4 0,0-1 2 15,2-3-3-15,0-1 2 0,3-2 0 0,2-1-1 16,1-4 2-16,-1-1-2 0,4-2 1 0,-1-3-1 16,0 0-2-16,-1-1 0 0,-2-6 4 0,2-2-1 15,-4-1 0-15,-1-5 3 0,0-2-3 0,-3-1 1 16,-2-3 2-16,-3-2-4 0,-1-1 0 15,-4-1-3-15,0-2 0 0,-8 0-2 0,-3 1-4 16,-4 1-4-16,-2 2-2 0,-2 4-6 0,-1 5-4 16,-1 6-3-16,0 4-6 0,-3 4-4 0,1 0-6 15,2 8-9-15,1 2-16 0,0 3-33 16,6 2-62-16,4 0-139 0,2-4-336 0,5-3-941 16</inkml:trace>
  <inkml:trace contextRef="#ctx0" brushRef="#br0" timeOffset="87278.195">24322 11433 2372 0,'0'0'214'0,"0"0"-90"0,0 0-33 15,0 0-22-15,0 0 3 0,0 0 5 0,0 0-3 16,0 0-11-16,0 0-15 0,0 0-10 15,0 0-7-15,0 0-6 0,18 125-7 0,-8-111 0 16,-2 0-3-16,3-3-8 0,1 0 1 0,-2-2-6 16,0-3-1-16,1 0-1 0,-2-4-1 0,1-2 1 15,1 0 0-15,0-1 0 0,0-5-3 16,1-2 2-16,-2-1-2 0,0-4-1 0,1 0 4 16,-1-3-4-16,0 1 2 0,0-3 2 0,-2 0-5 15,-3 2 4-15,1 2-2 0,-4-1 1 16,3 5-2-16,-5 2 1 0,0 3 1 0,0 2-8 15,0 3 3-15,-6 0-4 0,1 0 2 0,-2 6 3 16,-1 3 6-16,-2 2 3 0,5 2 1 0,-2 2 4 16,2 4-1-16,2 0 4 0,3 0-1 15,0 2 3-15,1-2-9 0,7 1 3 0,1-2-2 16,2-1 1-16,0-1 0 0,2-3-6 0,4-1 0 16,1-3-1-16,0-1 4 0,1-2 1 0,1-2 0 15,3-3-1-15,0-1 0 0,0 0 3 16,3-7 1-16,-4-1 1 0,1-5 10 0,0-2-4 15,-1-5 0-15,0 0-1 0,-2-5-9 0,-1 0 3 16,-4-2-1-16,1 0-1 0,-4-1-3 0,-4 1-1 16,-4 0-3-16,-4 1-4 0,0 0-6 0,-2 5-12 15,-7 3-14-15,-2 3-17 0,-6 5-37 16,1 4-64-16,-2 5-166 0,1 1-636 0,7 0-652 0</inkml:trace>
  <inkml:trace contextRef="#ctx0" brushRef="#br0" timeOffset="87715.989">25516 11400 1304 0,'0'0'535'0,"0"0"-219"0,0 0-89 16,0 0-52-16,0 0-60 0,0 0-37 0,0 0-7 15,0 0 10-15,0 0 11 0,0 0-10 16,0 0-16-16,0 0-14 0,0 0-10 0,-10 124-10 16,8-105-8-16,0-1-10 0,-1-2-8 0,0-1-4 15,0-2-6-15,2-2-3 0,-1-3-3 0,0-1-10 16,0-2-10-16,-2-2-22 0,4-2-37 15,0-1-62-15,0 0-86 0,0 0-240 0,0-1-1082 0</inkml:trace>
  <inkml:trace contextRef="#ctx0" brushRef="#br0" timeOffset="88025.584">25529 11062 1482 0,'0'0'320'0,"0"0"-62"15,0 0-45-15,0 0-29 0,0 0-43 0,0 0-38 16,0 0-21-16,0 0-11 0,-125 50-14 16,120-34-10-16,2-1-6 0,3 1-6 0,0 0-2 15,5-2-4-15,5 1 1 0,4-2-4 0,4-2-7 16,1-2-8-16,3-1-5 0,0-3-3 16,1-2 0-16,-1-3-1 0,-2 0 1 0,1-2-3 15,0-3-2-15,-3-4 2 0,1-1 3 0,-5-4-2 16,0-1 1-16,-2-2-1 0,-5-2-8 15,1 0 7-15,-5-2-4 0,-3 0 1 0,0 1 1 16,-2 1-2-16,-3 0-1 0,-5 4-3 0,-3 2-1 16,-2 5-3-16,-3 1-4 0,-3 6-7 0,1 1-11 15,-1 4-16-15,0 5-23 0,1 4-33 16,1 3-62-16,4 2-164 0,3-2-225 0,6-6-942 0</inkml:trace>
  <inkml:trace contextRef="#ctx0" brushRef="#br0" timeOffset="88385.107">25727 11341 1379 0,'0'0'621'0,"0"0"-340"15,0 0-69-15,0 0-15 0,0 0-52 0,0 0-39 16,0 0-22-16,0 0-12 0,0 0-13 0,0 0-7 16,0 0-9-16,0 0-10 0,0 0-4 15,37 102-8-15,-34-89-7 0,2 0-4 0,-1 0-4 16,-1 0-3-16,2 0-4 0,-1-3-2 0,-2-2-3 15,3-1-1-15,-1-3-5 0,1-2 5 16,1-2 0-16,3 0-1 0,5-6 3 0,-1-1-3 16,3-5-5-16,0-1 0 0,3-1 2 0,1-1-2 15,1-2 5-15,2-2 3 0,2-1 1 0,-1-1 2 16,-1 3-2-16,1 2-1 0,-4 3-1 16,-4 4 1-16,-5 3 5 0,-4 3 1 0,-3 3-4 15,-2 0 1-15,-2 3 2 0,0 5 5 0,0 4 10 16,0 3 9-16,-3 3 2 0,1 1 1 0,1 2 2 15,0-1-3-15,0 2-3 0,1-1-6 0,0-2-5 16,1 2-7-16,4-1-8 0,1-2-5 0,2-3-12 16,2 2-19-16,0-4-24 0,1-3-53 15,3-1-108-15,-6-3-357 0,-1-4-1052 0</inkml:trace>
  <inkml:trace contextRef="#ctx0" brushRef="#br0" timeOffset="88806.803">26694 11233 2270 0,'0'0'218'0,"0"0"-82"0,0 0-24 15,0 0-29-15,0 0-13 0,0 0-9 0,0 0-9 16,0 0-8-16,0 0-10 0,0 0-6 0,0 0-2 15,0 0 0-15,-123 125-2 0,118-102 0 0,-1-3-2 16,4 1-6-16,2-2 4 0,0-1-3 0,3 0-3 16,4-3 5-16,1-2-5 0,1 0-1 15,1-2-3-15,1-1-1 0,1-4-2 0,3 0-3 16,0-2 4-16,3-1-10 0,3-2 6 0,-3-1-3 16,4 0-1-16,-4-1 5 0,3-4-6 15,-1-3 1-15,-2-4 2 0,2 0-3 0,-3-4 5 16,-2-2-2-16,1-1 2 0,-3-3 4 0,-3-1-4 15,-2-2 2-15,-4-1-3 0,-4-3 2 0,0 0-4 16,-7-2-1-16,-5 1-4 0,-1 0-2 16,-7 5-2-16,-1 4-3 0,-1 6 1 0,-2 6-8 15,-1 4 2-15,-3 3-3 0,2 2 1 0,0 4-1 16,2 3-5-16,3 3-9 0,2 1-10 0,7 0-16 16,2 3-25-16,3 0-37 0,5-1-54 15,2 2-107-15,0-2-189 0,3-3-76 0,2-5-900 0</inkml:trace>
  <inkml:trace contextRef="#ctx0" brushRef="#br0" timeOffset="89009.08">26873 11191 2300 0,'0'0'313'16,"0"0"-83"-16,0 0-58 0,0 0-67 0,0 0-39 15,0 0-17-15,0 0 4 0,0 0-2 16,0 0-6-16,0 0-7 0,0 0-6 0,39 136 1 15,-38-110-2-15,1 0-5 0,-1-2-6 0,-1 2-9 16,0-4-5-16,0 2-4 0,0-2-2 0,0 0-4 16,-4 1-7-16,-2-4-16 0,-4 1-29 15,1-2-58-15,3-4-222 0,1-5-1380 0</inkml:trace>
  <inkml:trace contextRef="#ctx0" brushRef="#br0" timeOffset="101635.504">8702 8474 1074 0,'0'0'193'0,"0"0"-68"16,0 0-55-16,0 0-23 0,0 0-18 0,0 0-11 15,0 0-6-15,0 0 5 0,0 0 0 0,0 0-2 16,0 0 3-16,0 0-1 0,-103-3 10 0,89 10 5 16,0 1 8-16,1-2 6 0,-2-1 2 15,3 1 9-15,1-3 6 0,-2 0 1 0,2-2 1 16,-3-1-2-16,3 0-7 0,0 2-3 0,0-1-2 16,0 4-9-16,0 0-10 0,-1 5-8 0,-2 6-8 15,0 3-6-15,-4 6-6 0,-1 5-4 16,-1 4 0-16,0 2-2 0,-2 0 2 0,0 2 2 15,2 1 3-15,-2-3 2 0,3-4 5 0,1 0 7 16,4-5-3-16,3-2 6 0,4-4 5 0,3 0 3 16,0-3-1-16,4 3 6 0,0 1-3 15,4 3 1-15,1 3-3 0,3 3-7 0,1 2-7 16,2 3-7-16,-1 2 0 0,1 2-2 0,1 0-4 16,0 2-3-16,5-1 2 0,-4-1-4 15,5 0 2-15,0-2 1 0,1-4-3 0,1-4 1 16,0-2 3-16,2-5 3 0,1-3 1 0,4-2 7 15,-4-3 2-15,5-3 3 0,-3-3 3 0,3-2 3 16,-1-1-2-16,-1 0 0 0,4-2-3 16,0-3-5-16,1 3-3 0,1-1-1 0,4 0-2 0,-2 0-2 15,3 2-1-15,-2 0-4 0,3 0 3 16,-1-2-5-16,-3 1 4 0,-2-3 4 0,2 2 4 16,-2-3 9-16,-1 0 2 0,-3-6 0 15,-1-2 2-15,3-7 4 0,-3-1 4 0,-2-5 3 16,2-4-5-16,-3-4 2 0,3-3-6 0,-4-2-3 15,4-4 0-15,-4 2-3 0,-1-2-3 0,3 0-2 16,-4-1 0-16,-2 1-5 0,-3-1-1 0,0 2-3 16,-3-5 2-16,-4-1-4 0,-4 0 1 0,-1-4 3 15,-4-2 1-15,0-1-4 0,-7-1 4 16,-3-2-6-16,-2 0-5 0,-3-2 3 0,-1 4 1 16,-2-1 1-16,-3 2 0 0,0 2 4 0,0 0-3 15,-6 2 4-15,2 2-3 0,-5 5 10 16,-2 4-4-16,-5 5-1 0,-4 5 3 0,-3 8-7 15,-4 8-1-15,-3 8 1 0,-5 3-1 0,-1 13-6 16,-5 11 0-16,1 5-4 0,0 6-3 16,1 8-7-16,2 3-10 0,6 4-18 0,0 2-25 15,3 6-49-15,4 1-104 0,10-14-460 0,13-15-1002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11:14.559"/>
    </inkml:context>
    <inkml:brush xml:id="br0">
      <inkml:brushProperty name="width" value="0.05292" units="cm"/>
      <inkml:brushProperty name="height" value="0.05292" units="cm"/>
      <inkml:brushProperty name="color" value="#FF0000"/>
    </inkml:brush>
  </inkml:definitions>
  <inkml:trace contextRef="#ctx0" brushRef="#br0">22912 6202 952 0,'0'0'105'15,"0"0"-21"-15,0 0-40 0,0 0-45 0,0 0-13 16,0 0-8-16,0 0 2 0,0 0-2 16,0 0 3-16,0 0 2 0,130-110 4 0,-108 107 2 15,4 2 2-15,-2-1 5 0,-1 0 2 0,4 2 6 16,-3 0 4-16,3 0 3 0,-3 0 1 0,0 0 4 16,-2 2-2-16,1 4 2 0,-4 1 1 15,-1 3 2-15,-2 0 6 0,1 3 10 0,-3 5 9 16,2 2 14-16,-2 3 0 0,0 3-3 0,-2 1-3 15,0 1-16-15,-1 0-6 0,-1 3-7 0,2 0-7 16,-2 1-4-16,-1 1-2 0,2 2 4 0,-2 0 1 16,0-1 4-16,1 3 3 0,-3-1 7 0,-3 4 2 15,1 0 10-15,-5 3 2 0,0-1-1 16,-3 3 5-16,-3 2 1 0,-3 1 0 0,-3-2 2 16,1 2-2-16,-3-2-2 0,4-1 0 0,0 0-1 15,4 0 4-15,-1 1-1 0,3 0-3 16,1 0-8-16,3-1-7 0,0 2-8 0,3-2-3 15,0 2-3-15,0-1-6 0,5 3 1 0,-6 0-2 16,3 2 2-16,-4 0 1 0,-1 1 0 0,0 3-1 16,-6 2-1-16,-4 2 1 0,-1-1-3 15,-1 3-3-15,-6-1-3 0,0 1 5 0,0 0-2 16,-5 3 5-16,6-3 5 0,-3 0 5 0,1-2 4 16,2-1 3-16,3-3-5 0,0-1-4 15,7-3 3-15,-2 1 2 0,1 1 7 0,0 1-2 16,3 2 0-16,-3 3-6 0,-1 2-3 0,2 2-4 15,2 1-3-15,-2 0-5 0,2-2-5 16,-1 2 2-16,3-2-1 0,-3 1-3 0,3 0 0 16,-4-1 4-16,2 1-4 0,-1-1 1 0,3-2-2 15,-3-3 2-15,2-3-3 0,-2-3 3 0,2-5-1 16,-2-4-2-16,4-1 3 0,0-3-1 0,1-4 2 16,0-2-3-16,1-1-2 0,0-5 1 0,1-3-1 15,2-3-2-15,4-2 2 0,-2-2-2 16,3-2 0-16,0-3 3 0,1-2 1 0,0 0-2 15,-2-2 1-15,1-2 5 0,1 0-4 0,0-1 4 16,-1 1-3-16,-4-2 2 0,1 1 0 0,-2 2-1 16,-1-2 3-16,0 2-3 0,-1 0-2 15,2 1 4-15,-2 0-1 0,1 2-1 0,0 0 1 16,-1-2-2-16,3 2 0 0,-2-3-4 0,1 1 1 16,2-1 1-16,-2 0 0 0,1-1 2 0,2 1 2 15,-3-2-2-15,4 1-4 0,-3 0 5 16,3 0-3-16,-3-1 0 0,1 1 1 0,-2 0 1 15,3 2-2-15,-3 0 3 0,-1 1 0 0,2 2-1 16,-1 2 3-16,-2 1-2 0,2 1 1 0,1 1 0 16,-2 3-1-16,0 0 3 0,-1-2 3 0,3 5-4 15,-2-1 0-15,0 1 0 0,0 3-1 16,2-1-1-16,-1 4 2 0,-1-1-2 0,1 2-2 16,3 1 4-16,-4 1-3 0,3 1 1 0,-3 2 0 15,0 3 1-15,0 1-2 0,2 2 2 16,-2 3-1-16,0 1 1 0,0 4 2 0,0 2 0 0,2 2-1 15,-2 1 0-15,-1 1-3 0,-1 1 0 16,0 1-1-16,0-1-1 0,0 2 1 0,0 2-3 16,0 0 2-16,0-2-1 0,0 4 6 0,0 0-3 15,0 0 0-15,0 0 0 0,0 0-2 16,2-4 4-16,1 2 0 0,-1-2 1 0,-1 2 0 16,0 1-2-16,0 1 3 0,-1 1-3 0,0 1 1 15,0 3 0-15,0-3-1 0,0 3 3 16,0-1-3-16,0 1 3 0,-1-3-2 0,1 1-2 15,-1 1 3-15,1-2-3 0,0-1 1 0,0 1-2 16,0-1-1-16,0 0 3 0,-2 0-2 0,-2 0 0 16,2 0 1-16,0-3-1 0,-3 1 3 15,1-2 2-15,2-1 0 0,-4-1-4 0,4 0 0 16,-1-2-1-16,-1 0 0 0,2-2 2 0,2-4 0 16,0-2 1-16,0-1-4 0,0-3-3 0,0-3 1 15,5-3 0-15,-2-4 0 0,0-2 7 0,2-3-5 16,-2 1 1-16,4-2 3 0,-4 1-2 15,-2 1 2-15,0 0 0 0,-1 0 1 0,0 1-4 16,-2 1 1-16,-6 0-3 0,2 0-1 0,-2 0 2 16,-2 1-1-16,-3-2 4 0,-1 2 1 0,1-3-4 15,-3 1 4-15,1-1 1 0,-3 1-1 0,-2 0 5 16,1 4-1-16,-2 0 5 0,0 2 1 16,1 0 2-16,0 1 1 0,1 4-2 0,3-3-4 15,-2 3 0-15,0 2-3 0,3 0-4 0,-1 3 3 16,-2-1-6-16,5 3 2 0,-2 0-1 15,1-1-1-15,2-1 4 0,4 0-5 0,5-2-1 16,1-1 3-16,2-1-4 0,1 1 4 0,4-2 0 16,4 1 1-16,5 0-3 0,-2-2 3 15,2-1 0-15,4 1-5 0,1-5 7 0,-1 1-9 16,-1-1 5-16,2-2-8 0,0-1 1 0,-2 1 2 16,-3 1-1-16,-1 0 6 0,1 0 3 0,-4 0 1 15,-3 1-3-15,1 1 4 0,-1 0-5 0,-3 1 1 16,1 1-3-16,-2-1 2 0,-1 0-2 15,-2-2 1-15,0 0 2 0,0-2 1 0,-2 0-1 16,-1-1 3-16,-4 3 0 0,0-4-1 0,2 0 2 16,-4 2 3-16,0 0-2 0,1 0-6 0,3-3 6 15,-2 0-12-15,4 0 4 0,1-1 1 0,1 1-6 16,1 1 3-16,0-3-5 0,4 0 3 16,4-3-3-16,-2-1 1 0,2 0 2 0,0-3 2 15,0-1-2-15,-3-1 4 0,2-2-1 0,-4 1 4 16,3 0-5-16,-3 2 3 0,3-1-9 15,-2 1-27-15,-1-3-71 0,2-3-387 0,-3-3-1107 0</inkml:trace>
  <inkml:trace contextRef="#ctx0" brushRef="#br0" timeOffset="18066.954">9851 6104 799 0,'0'0'43'0,"0"0"-65"16,0 0-42-16,0 0-21 0,0 0 9 0,0 0 31 15,0 0 26-15,0 0 20 0,0 0 10 0,0 0 10 16,0 0 14-16,0 0 19 0,-3-50 9 15,3 46 11-15,0-1 12 0,0 2 1 0,0 0 4 16,0 2-2-16,0 1-14 0,0 0-16 0,0 0-23 16,0 0-29-16,0 3-9 0,-5 1 2 15,3 5 17-15,-4 0 19 0,2 2 7 0,0 1-4 16,-1 1-11-16,3-1-6 0,1 0-5 0,1-1 5 16,0 1 4-16,0-1 4 0,3-1 1 15,2 0-5-15,-1-1-1 0,3-2-2 0,0 0-1 16,0 0 0-16,1-1 1 0,0-1 3 0,2-2 3 15,-2-2 10-15,4-1 7 0,1-2 6 0,2-5 7 16,3-4-4-16,2-5-4 0,1-1-5 0,6-5-2 16,0 0 2-16,5-1 1 0,0-1-5 15,2 0-7-15,5 1-10 0,0 0-12 0,2 1-11 16,1-1-10-16,6-1-24 0,4 0-47 0,3-2-125 16,-9 7-272-16,-15 5-956 0</inkml:trace>
  <inkml:trace contextRef="#ctx0" brushRef="#br0" timeOffset="20731.343">11682 5879 437 0,'0'0'17'0,"0"0"-10"0,0 0-2 0,0 0 0 16,0 0-1-16,0 0 0 0,0 0 1 0,0 0-2 15,0 0 1-15,0 0 0 0,0 0-2 16,0 0 0-16,0-11-1 0,0 11 1 0,0 0-1 15,0 0 0-15,0 0 1 0,0 0 1 0,0 0-1 16,0 0 2-16,0 0 3 0,0 0-1 0,0 0 2 16,0 0 5-16,-2 1 11 0,2 1 7 15,-1 1 9-15,1 0-3 0,-1 1-12 0,0-1-9 16,1 2-4-16,-1-2-1 0,1 0 0 0,-2 1 3 16,2-1 0-16,0 1 0 0,-1 0 3 15,1 0 1-15,0 1 2 0,-1 1 8 0,1 0 1 16,0 2 7-16,-2 0 5 0,1 2 3 0,1 0 0 15,-1 0-4-15,1-1-9 0,0 1-11 16,0-1 0-16,0-3-6 0,0 1 4 0,0-2-3 0,0 0 1 16,0-1-2-16,2 0-1 0,0-1 1 15,-1 0-1-15,0-1 1 0,1 1-1 0,0-1-1 16,0 0-1-16,1-1 8 0,1-1 11 0,2 0 13 16,-1 0 10-16,1 0 4 0,3-2-8 0,2-4-8 15,2-2-8-15,1-1-9 0,0-2-2 16,3 0-1-16,1-2 1 0,1-1 2 0,1 0 6 15,3 0 4-15,2-2 7 0,1 0 4 0,3-1 3 16,1 0 1-16,1-3-4 0,3 1-3 0,-2-2-5 16,2 2-5-16,1-3-6 0,-3 2-4 15,-2 0-9-15,1 2-5 0,-4 1-4 0,1 1-6 16,-3 2-1-16,-4 0 0 0,1 1-3 0,-2 3 3 16,-2 0-6-16,-1 2-2 0,-3-1-4 0,-2 4-10 15,-2 1-5-15,-1 0-16 0,-3 3-27 16,-1 0-53-16,-3 1-91 0,1 0-136 0,-2 0-960 0</inkml:trace>
  <inkml:trace contextRef="#ctx0" brushRef="#br0" timeOffset="23780.483">13339 5946 448 0,'0'0'26'0,"0"0"-19"16,0 0-3-16,0 0 0 0,0 0-3 0,0 0 2 15,0 0-1-15,0 0 1 0,0 0 0 0,0 0 2 16,0 0 0-16,0 0 6 0,1-2 4 16,-1 2 3-16,-1 1 0 0,0 1-5 0,-1 1-5 15,-1 0-3-15,0 1-5 0,1-1-2 0,1 0 1 16,0-2-1-16,1 2 1 0,-2-2 1 0,2 1 2 16,0 1 0-16,0-1 1 0,-1 1 1 15,1 1 0-15,-2 0 2 0,0-1 3 0,1 4 2 16,0-1 1-16,-1 1 0 0,-1 0-1 0,0 1-5 15,2-1-3-15,1 0-2 0,-1-1-3 0,1-1 2 16,0 0-1-16,0-2 0 0,0 1 2 16,0-1 0-16,0 1 2 0,-1-2 1 0,1 2 4 15,0-2 3-15,-2 0-1 0,2 1-4 0,0-1-6 16,0 1-4-16,0 0-2 0,0-1 1 0,0 0 3 16,0 0 0-16,0 0 3 0,0 0 3 0,2-2 4 15,-1 1 0-15,0-1 3 0,1 0 4 16,1 2-1-16,1-2 3 0,-3 0 1 0,4 0-2 15,0 0 3-15,-3 0-1 0,4 0-1 0,-3 0 1 16,2 0 0-16,0-2 3 0,4 1 2 0,-3-2-3 16,0 0-1-16,2-1-2 0,-1 1-2 15,0-1-1-15,2-1 3 0,0 1-1 0,1-1 1 16,0 0 2-16,0-2 0 0,0 1 1 0,0-1 1 16,0 0 4-16,2-1 7 0,-1-2 5 15,3 1 4-15,-1 0 2 0,-1-2-4 0,5 1 0 16,-2-2-1-16,5-2-6 0,1-1-2 0,5 0 0 15,-4-2-1-15,4 0 1 0,-1 1 1 0,0-2 1 16,1 1 1-16,-4 2-3 0,1 0 0 16,0 2-1-16,-5 0-4 0,0 4-3 0,0-1-1 15,-5 0-4-15,3 3 0 0,-4-1 4 0,-2 3 1 16,1 0 1-16,-1-1-1 0,-1 2 1 0,2-3 2 16,-1 2 2-16,0-3 1 0,2-1-1 0,1-1-3 15,2 0 1-15,-3-2-3 0,4 2 0 0,-2 0-1 16,-1 1-3-16,-1 2-1 0,-3 3-6 15,-2-1-3-15,0 3-2 0,-3-1-1 0,2 2-1 16,-4 0 3-16,-1 1-2 0,-1-2 5 0,1 2 1 16,-1 0 4-16,0 0 1 0,1 0 3 15,-1 0 3-15,0 0 2 0,0 0 2 0,0 0 0 16,0 0-3-16,0 0-7 0,0 0-3 0,0 0-3 16,0 0-1-16,0 0-1 0,0 0 3 0,0 0-2 15,0 0 0-15,0 0-3 0,0 0-2 16,0 0 0-16,0 0-1 0,0 0 0 0,0 0-4 15,0 0-3-15,0 0-3 0,0 0-2 0,0 0-3 16,0 0-6-16,0 0-3 0,0 0-14 16,0 0-30-16,0 0-56 0,0 0-107 0,0 0-224 15,0 0-964-15</inkml:trace>
  <inkml:trace contextRef="#ctx0" brushRef="#br0" timeOffset="27550.709">17786 5956 179 0,'0'0'309'0,"0"0"-289"15,0 0-6-15,0 0-4 0,0 0 0 0,0 0 6 16,0 0 11-16,0 0 8 0,0 0 5 15,0 0-2-15,0 0-5 0,0 0-9 0,0-9-6 16,0 9-3-16,0-1-2 0,0 1 3 0,0 0 7 16,0 0 4-16,0 0 7 0,0 0 6 0,0 0 6 15,0 0 4-15,0 0 0 0,0 0-3 16,0 0-8-16,0 0-6 0,0 0-6 0,0 0-7 16,0 0-4-16,0 0-4 0,0 0-5 0,0 0-4 15,0 0-3-15,0 0-1 0,0 0-2 16,0 0-1-16,0 0-4 0,0 0-2 0,0 0-2 15,0 0 1-15,0 0 3 0,0 0 0 0,0 0 1 16,0 0 5-16,0 0 4 0,0 0 5 0,0 0 8 16,0 0 4-16,0 0 4 0,0 0 2 15,0 0-1-15,0 0-1 0,0 0-6 0,0 0-5 16,0 0-2-16,0 0-6 0,0 0-3 0,0 0 1 16,0 0-5-16,0 0-2 0,0 0-3 0,0 0-3 15,0 0 1-15,0 0 1 0,0 0 4 0,0 0 2 16,0 0 1-16,0 0 4 0,0 0 1 15,0 0 3-15,0 0 0 0,0 0 2 0,0 0 0 16,0 0 0-16,0 0 1 0,0 0 1 0,0 0-1 16,0 0 0-16,0 0-3 0,0 0-3 0,0 0-2 15,0 0-2-15,0 0 1 0,0 0-1 16,0 0-2-16,0 0 1 0,0 0 1 0,0 0 2 16,-2 0 4-16,2 0 2 0,0 0 1 0,0 0 1 15,0 0-2-15,0 0-1 0,0 0-1 0,0 0 1 16,0 0 1-16,-2 0-3 0,2 0 2 15,-1 0-4-15,-1 1-1 0,0 2-4 0,1-2-1 16,-1 2-2-16,0 0-1 0,-1-1 0 0,3 0-1 16,-1 0 1-16,1-1-1 0,-1 2 3 15,1-1 3-15,-1 0 1 0,0 2 1 0,1-2-1 16,-1 0 0-16,1 1 1 0,-2-1 1 0,1 0 2 16,1 1-2-16,-2-1 1 0,2 0-4 0,0 1-2 15,0 0 0-15,0 0 1 0,0 0-1 0,0 0-1 16,0 0-2-16,0 1-4 0,0-1-5 15,0 0-2-15,0 1 0 0,0-1-2 0,0 0 5 16,2 0 0-16,-1-1 4 0,2-1 5 0,-2 0 1 16,1 0 8-16,-1 1-2 0,1-1 3 0,1 0-3 15,-1 0 1-15,-1 0-2 0,1 1 0 0,0 0 2 16,1-1-2-16,0 0 0 0,-1 0 1 16,1-1-1-16,1 2 1 0,-1-2 4 0,3 0 2 15,-2 0 3-15,2 0-4 0,1 0 3 0,0 0 0 16,1-3 1-16,1-1 3 0,1 0 0 15,-2-1-2-15,3-1 0 0,-2 2 2 0,-2-1 1 16,2 0 0-16,2 0-3 0,-2 0 0 0,1-1-5 16,1 3-1-16,0-4 0 0,2 1-2 0,2-2 3 15,0 1 2-15,3-1 2 0,2-2 1 16,0 1 6-16,1-3 10 0,3-1 8 0,0 0 9 16,0 0 4-16,2-1-2 0,0 1 3 0,2-2-2 15,-1 2 1-15,-1 0-4 0,1-1-8 0,0 2-6 16,0-1-6-16,0 0-6 0,0 0-7 15,0 0 0-15,-1-1-5 0,0 0 3 0,1 2 4 16,0 0-1-16,-3-1 4 0,0 3 0 0,0 1 4 16,-4-1 0-16,-1 0 0 0,-3 4 1 0,-1 0-1 15,-3 0-2-15,0 4 1 0,-4-2-3 0,-3 2-1 16,-1-1 3-16,-2 3 6 0,-2 0 12 16,1 0 13-16,-1 0 12 0,0 0 1 0,0 0-7 15,0 0-16-15,0 0-13 0,0 0-13 0,0-2-4 16,0 2-3-16,0 0 3 0,0 0-7 15,0 0 2-15,0 0-4 0,0 0-4 0,0 0 1 16,0 0-2-16,0 0 1 0,0 0-3 0,0 0 2 16,0 0-5-16,0 0-4 0,0 0-8 0,0 0-25 15,0 0-48-15,0 0-70 0,0 0-83 16,0 0-170-16,0 0-987 0</inkml:trace>
  <inkml:trace contextRef="#ctx0" brushRef="#br0" timeOffset="31065.805">20806 5945 489 0,'0'0'26'15,"0"0"-31"-15,0 0-3 0,0 0-1 0,0 0 7 16,0 0 5-16,0 0 5 0,0 0 8 15,0 0 3-15,0 0 6 0,0 0 2 0,0 0 2 16,-13-11 0-16,15 8 1 0,0-3-2 0,-1 2 3 16,0 1-1-16,2 1 1 0,-3 1 9 0,1 0 0 15,-1 0 5-15,0-1 5 0,0 2 1 0,0-1 2 16,0 1 1-16,0-1-6 0,0 1-6 16,0 0-6-16,0 0-5 0,0 0-6 0,0 0-3 15,0 0-5-15,0 0-4 0,0 0-7 0,0 0-10 16,0 0 0-16,-1 0-3 0,-2 2 16 0,1 5 13 15,0 0 10-15,-5 4 2 0,2 0-7 16,-2 5-7-16,-2-3-5 0,3 0-4 0,0 2-5 16,-1-3-2-16,0 0-2 0,3-2-5 0,3-1 0 15,0-2-3-15,1 0-2 0,0-2 3 16,0-1 3-16,1 0 5 0,2-1 8 0,5-1 11 16,-3 1 14-16,1-3 12 0,3 0 6 0,3 0-6 15,2-4-10-15,3-3-12 0,1-1-5 16,4-5 1-16,3-3 1 0,4-3 2 0,3-1-2 15,3-2-2-15,5-4-3 0,2 2-2 0,3-3-3 16,2 0 0-16,3-1 2 0,4 1 1 0,1-1-1 16,-3 2-3-16,2 1-3 0,-3 4-6 0,-2 2-3 15,-2-1-2-15,-4 6-6 0,-3 0-5 0,-4 2-15 16,-1 2-26-16,-3 2-53 0,-2 1-112 0,-9 2-142 16,-9 2-908-16</inkml:trace>
  <inkml:trace contextRef="#ctx0" brushRef="#br0" timeOffset="46364.356">11786 6823 271 0,'0'0'145'0,"0"0"-107"0,0 0-16 16,0 0-5-16,0 0-6 0,0 0-3 15,0 0-1-15,0 0-2 0,0 0-1 0,0 0-2 16,0 0 0-16,0 0 1 0,1-5-1 0,-1 5-1 16,0 0 0-16,0 0 1 0,0 0 0 15,0 0 2-15,0 1 0 0,-1 2 1 0,-1-1 2 16,0 2 3-16,-2 0-4 0,0 2 1 0,-1 0 0 16,0 0-3-16,1 0 1 0,-1-1-2 0,1-1-2 15,0 1-1-15,1-1 1 0,2 1-2 0,-2-1 0 16,2-1 0-16,0-2-1 0,0 1 4 15,1 0 0-15,0-1 2 0,0-1 5 0,0 0 2 16,0 0 8-16,0 0 4 0,0 0 5 0,0 0 6 16,0 0 5-16,0 0 4 0,0 0-6 0,0-1-12 15,0-3-13-15,2 1-10 0,1-2-2 0,-2 0 3 16,1-1 5-16,3 1 3 0,-4-1 5 16,1 1 5-16,-1 0 2 0,-1 3 1 0,0-1-1 15,0 2-7-15,0-1-5 0,0 1-5 0,0 0-4 16,-1 1-6-16,-2 0-1 0,0 0-9 15,-1 0-4-15,1 0-3 0,-2 4-1 0,1 0 8 16,-2 2 6-16,1 0 4 0,-2 1 1 0,2 2 0 16,-1-1 0-16,1 0 2 0,0 0 2 0,-1-1 3 15,2 1 3-15,-1-2 1 0,1-1 0 16,1 0 2-16,1-1-2 0,-1-1-2 0,2 0-3 16,0-2-4-16,1 1-3 0,0-2-4 0,0 0-2 15,0 0 2-15,0 0 8 0,0 0 8 16,1 0 11-16,2 0 9 0,0 0-1 0,1-3-2 15,1-1-4-15,0-1-5 0,4-1-5 0,-4 1-2 16,0 0 0-16,1-1-1 0,-3 3-2 0,0-1 2 16,1 3-1-16,-3-1 3 0,0 1 3 0,-1 1 1 15,2 0 0-15,-2 0-1 0,0 0-8 0,0 0-10 16,0 0-12-16,0 0-9 0,0 0 4 0,0 3 6 16,0 0 12-16,-2 1 6 0,2 2-3 15,-1-1-2-15,1 0 1 0,-1-3 2 0,1 2 0 16,0-1 0-16,0-2 0 0,0 2 1 0,0-3 0 15,0 1 1-15,0-1 2 0,0 1-1 16,0-1 2-16,0 1 2 0,0 0-1 0,0 2 1 16,0-2-2-16,0 1-2 0,0-1-4 0,2 2 0 15,0-1 0-15,-2-1 0 0,1 1 3 16,0-2 1-16,0 0 3 0,1 0 5 0,-1 2 3 16,0-2 5-16,-1 0 2 0,1 0-1 0,1 0 2 15,-2 0 1-15,1 0 1 0,2 0 0 0,0 0-2 16,0 0-8-16,2 0-6 0,1 0-2 15,1-2-6-15,0 0 1 0,-1 0-4 0,2-1-3 16,0 0 3-16,0-2 3 0,2 0 5 0,1-2 5 16,1-1 2-16,3-1 5 0,3-4 10 0,0 0 8 15,4-1 11-15,0 0 2 0,5-3 1 0,-1 0-5 16,2 1 1-16,2-1-4 0,-1-1-7 0,1 2-3 16,1 0-12-16,1 1-9 0,-2 1-6 15,-1 0-6-15,-1 2-5 0,0 1-5 0,0-2-9 16,1 1-10-16,-2 0-22 0,-2 1-40 0,1 1-66 15,-9 3-112-15,-4 2-962 0</inkml:trace>
  <inkml:trace contextRef="#ctx0" brushRef="#br0" timeOffset="51805.317">24332 6056 592 0,'0'0'285'0,"0"0"-148"0,0 0 1 16,0 0 9-16,0 0-7 0,0 0-23 0,0 0-7 16,0 0-6-16,0 0-14 0,0 0-14 0,0 0-20 15,0 0-11-15,-100-4 1 0,96 13 0 16,-4 4 4-16,0 1 1 0,3 2 0 0,-1 1-2 16,2 1-6-16,-1 2-3 0,1 0-6 0,2 3-5 15,-1-1-2-15,3-2-4 0,0 0-4 16,0-1-4-16,3-2 0 0,0 1-2 0,2-1-4 15,3-2 2-15,1-4-2 0,1 0 1 0,1-3 1 16,4-2-1-16,0-1 1 0,1-4-1 0,-1-1 3 16,3 0-1-16,0-6-2 0,-3-2 2 15,3-3 0-15,-2-2-1 0,0-3 3 0,-4-3-1 16,4-1 2-16,-5-1 1 0,-1-3-4 0,-2 1 0 16,-3-3-2-16,-2-1-1 0,-1 1 0 0,-2 1 0 15,0 0-3-15,-4 1 2 0,-1 3-2 0,-5 0-2 16,-5 3-2-16,0 2-3 0,-5 2-3 0,-2 4-1 15,-4 6-6-15,-2 4-2 0,1 0-2 16,-4 5-4-16,1 7-1 0,2 3-7 0,0 0-13 16,7 3-14-16,1 0-20 0,6-1-24 0,5-2-32 15,2 0-47-15,7-2-53 0,0-3-58 16,5-1-66-16,-1-3 14 0,2-3-644 0</inkml:trace>
  <inkml:trace contextRef="#ctx0" brushRef="#br0" timeOffset="52026.467">24432 5992 1671 0,'0'0'225'15,"0"0"-70"-15,0 0-39 0,0 0 4 0,0 0 17 16,0 0-6-16,0 0-15 0,0 0-14 0,0 0-20 16,0 0-20-16,0 0-11 0,19 118-10 0,-14-97-9 15,1-1-5-15,-2 2-8 0,2-2-4 0,-3 1-7 16,-2-1-1-16,1-2-5 0,2 0-3 15,-2-1-3-15,0-2-7 0,-1 0-10 0,4-3-16 16,-2 0-20-16,-1-3-27 0,6-5-41 0,-3-1-54 16,2-3-116-16,1 0-236 0,-5 0-941 0</inkml:trace>
  <inkml:trace contextRef="#ctx0" brushRef="#br0" timeOffset="52365.21">24658 6046 677 0,'0'0'309'15,"0"0"-10"-15,0 0 3 0,0 0-12 0,0 0-66 16,0 0-59-16,0 0-35 0,0 0-25 0,0 0-13 16,0 0-7-16,0 0-10 0,0 0-10 0,0 0-5 15,0 0-5-15,-70 136-5 0,67-112-9 16,1-1-7-16,2-1-7 0,0-1-6 0,1-2-7 16,4-3-2-16,5 1-4 0,2-3-3 0,2-1 0 15,0-1 0-15,4-3-2 0,1-1 0 0,2-3-2 16,0-3 0-16,0-2-1 0,1 0 0 15,-2-7 3-15,0-3-3 0,-1-4 1 0,-2-2 3 16,-2-3-4-16,0-3 4 0,-2-2 1 0,-4-1-1 16,-2-3-1-16,-1-1-1 0,-5 1-2 0,-1-1 1 15,-4 3-1-15,-4 2-2 0,-4 2-1 0,-5 3-2 16,2 5-4-16,-5 1 1 0,-3 4-3 0,0 5-1 16,-2 3 2-16,-2 1-6 0,-1 2-2 15,3 8-7-15,-2-1-7 0,7 3-14 0,-1-2-22 16,4 2-36-16,4-2-52 0,3 0-94 0,6 0-188 15,-2-4-93-15,5-2-902 0</inkml:trace>
  <inkml:trace contextRef="#ctx0" brushRef="#br0" timeOffset="52645.987">24790 5614 1464 0,'0'0'289'0,"0"0"-113"0,0 0-31 0,0 0-19 16,0 0-21-16,0 0-11 0,0 0 7 0,0 0 16 16,0 0-15-16,0 0-23 0,0 0-15 0,0 0-13 15,22 118-1-15,-17-86-6 0,0 3-5 0,0 0-3 16,-1 4-6-16,0-1-5 0,1 1 0 0,-3 3-2 16,1-3-6-16,-1 1 0 0,-2 1-4 15,0-2-2-15,0-1-2 0,0-3-5 0,0-5-2 16,0-1-2-16,0-5-3 0,0-2-1 0,1-3-7 15,2-6-6-15,1-1-11 0,1-3-13 0,0-4-15 16,2-3-21-16,1-2-34 0,2-2-82 16,-2-3-242-16,-3 1-872 0</inkml:trace>
  <inkml:trace contextRef="#ctx0" brushRef="#br0" timeOffset="53000.132">25081 6070 1685 0,'0'0'262'16,"0"0"-60"-16,0 0-23 0,0 0-14 0,0 0-25 16,0 0-16-16,0 0-18 0,0 0-21 0,0 0-19 15,-86 132-16-15,85-110-9 0,0-3-4 0,1 2-4 16,2-2-6-16,4 0-3 0,1-2-8 16,3-1-3-16,2-3-4 0,0-2-4 0,2-1-3 0,-1-4 0 15,3 1 3-15,0-4-4 0,0-2 1 16,0-1-2-16,-1 0 2 0,2-4-1 0,-2-3-1 15,0-1 0-15,-3-3-2 0,2-2 3 16,-1-2 4-16,0-3 0 0,-3-3 1 0,0-3-2 16,-1-2-1-16,-6-2 1 0,2-2-6 0,-4-1 4 15,-1 2 0-15,-4 1-2 0,-5 5 0 0,-4 4-1 16,0 4-2-16,-5 6-2 0,1 3 1 0,-4 6-5 16,-2 2-2-16,1 7-3 0,-1 5-4 15,-2 3-1-15,3-1-4 0,3 4-6 0,3-4-8 16,1 3-14-16,3-3-19 0,3-1-28 0,5-2-38 15,1-3-57-15,3-2-113 0,0-5-202 16,1 0-958-16</inkml:trace>
  <inkml:trace contextRef="#ctx0" brushRef="#br0" timeOffset="53274.785">25213 5569 1628 0,'0'0'228'0,"0"0"-20"0,0 0-26 16,0 0-17-16,0 0-34 0,0 0-34 0,0 0-17 16,0 0-9-16,0 0-6 0,0 0 5 15,0 0-8-15,0 0-7 0,0 0-10 0,0 0-5 16,52 117-4-16,-49-82-6 0,4 5 0 0,-4 0-5 16,1 1 1-16,0 1-2 0,-1 1-1 15,0-1 1-15,0-2-1 0,-1 0 1 0,-1-3-3 16,-1 0 1-16,0-3-2 0,0-2-5 0,0-1-3 15,0-6-5-15,0-3-4 0,0-2-1 0,0-5-3 16,0-3-4-16,1-1-11 0,2-4-17 16,1-1-27-16,0-2-61 0,-1-1-194 0,0-3-1368 0</inkml:trace>
  <inkml:trace contextRef="#ctx0" brushRef="#br0" timeOffset="55701.361">26423 5959 549 0,'0'0'86'0,"0"0"13"15,0 0 31-15,0 0 46 0,0 0 42 0,0 0 11 16,0 0-18-16,0 0-33 0,0 0-42 15,0 0-36-15,0 0-12 0,0 0-7 0,-58-30-2 16,46 30-2-16,-4 2-4 0,0-1-8 0,-2 3-6 16,-3-1-9-16,0 3-4 0,-4 0-5 0,-1 4-7 15,-5 0-4-15,-2 1-1 0,-1 0-3 16,2 1 2-16,0-1-2 0,3 0-2 0,0-2 1 16,7 0-5-16,3 0-2 0,2-2-6 0,4 1-7 15,4-1-2-15,0 0-2 0,5-2-1 16,1-1-4-16,3-1 1 0,0-1-4 0,3 0 2 15,5-2 5-15,4 0 2 0,2 0 0 0,6-3 0 16,0-4 0-16,1 2 0 0,3-2 0 0,0 1-1 16,-1 2 2-16,4 0-2 0,0-2 0 0,1 3 0 15,2 0 0-15,-2 1-2 0,0 2 2 0,-3 0-2 16,-3 0-1-16,1 0 0 0,-3 5 0 16,-4 1-1-16,0 1 0 0,-4 1 1 0,-2 3 1 15,-1-1-1-15,-5 4 0 0,-4 0 3 0,0 3-1 16,-5 2 3-16,-7 0 0 0,-4 1 1 15,-4 1 1-15,-3 0 4 0,-3-2 3 0,-4 1 3 16,-6-1 1-16,0 0 0 0,-4-2 4 0,1-1-1 16,1-2 1-16,3-2 1 0,3-4-3 0,3-2-5 15,7-4-1-15,2-2-9 0,3 0-5 16,5-1-5-16,1-6-12 0,0-4-16 0,8-2-30 16,1 0-44-16,2-6-73 0,0 0-158 0,4 2-277 15,0 6-922-15</inkml:trace>
  <inkml:trace contextRef="#ctx0" brushRef="#br0" timeOffset="55952.645">25984 5785 1143 0,'0'0'296'0,"0"0"-4"0,0 0-15 16,0 0-29-16,0 0-48 0,0 0-58 16,0 0-43-16,0 0-26 0,0 0-20 0,0 0 7 15,0 0 5-15,0 0-7 0,0 0-10 0,54 66-14 16,-41-34-9-16,2 0-6 0,-1 3-12 0,-1 3 1 15,0-3-3-15,-2 3-2 0,-3 0 1 16,1-1-1-16,-4 1-2 0,-3 0 1 0,-2-3 1 16,0 0-1-16,0-4-1 0,-5-1 0 0,-1-4-2 15,1-3-2-15,1-5 0 0,0-4-5 0,1-3-6 16,1-5-20-16,2-2-18 0,0-4-14 16,2-2-33-16,3-6-70 0,1-9-217 0,3 5-223 15,-5 1-915-15</inkml:trace>
  <inkml:trace contextRef="#ctx0" brushRef="#br0" timeOffset="56171.086">26250 5653 898 0,'0'0'283'0,"0"0"19"16,0 0-42-16,0 0-39 0,0 0-41 0,0 0-19 16,0 0 1-16,0 0-21 0,0 0-20 15,0 0-26-15,0 0-23 0,43 127-10 0,-40-96-15 16,1 3-8-16,0 0-6 0,3 3-6 0,0 1-3 15,0 1-4-15,1 0-7 0,-2 0-3 0,1 1-5 16,0-2-1-16,-3-1-2 0,-2-3-2 16,0-2-3-16,-2-2-5 0,0-2-9 0,0-3-20 15,-3-3-22-15,2 0-47 0,1-6-92 0,0-5-349 16,0-5-1032-16</inkml:trace>
  <inkml:trace contextRef="#ctx0" brushRef="#br0" timeOffset="58402.019">26951 5870 508 0,'0'0'85'0,"0"0"45"0,0 0 54 16,0 0 35-16,0 0-5 0,0 0-32 0,0 0-41 15,0 0-32-15,0 0-14 0,0 0-4 0,0 0 2 16,0 0 0-16,0 0 0 0,0 0-1 16,-131 8-4-16,114-2-8 0,0 1-10 0,1-1-10 15,1 2-12-15,0 0-8 0,2 0-9 0,-2 0-7 16,3 0-5-16,0 0-5 0,-2 0-5 15,2 0-2-15,1-1-2 0,1 0-1 0,1-3 0 16,3 1-3-16,-1-1-1 0,4-1 0 0,-1 1-3 16,3-2 2-16,-1 0-4 0,2 1 0 0,0 0 2 15,0-2-4-15,2 2 3 0,0-1 2 16,3 1 5-16,3-3-1 0,0 0 3 0,2 0-1 16,4 0-4-16,1-1 2 0,1-2-1 0,0-1-2 15,3 2 0-15,0 0 1 0,1-1 0 0,1 1-2 16,-1 2-2-16,2 0 1 0,1 0-2 15,-2 0-1-15,1 2-4 0,1 1 5 0,-2 3-1 16,-4 0 2-16,2 1 9 0,-4 1-5 0,1 2 1 16,-5 1 0-16,-1 2-2 0,-2-1 5 0,-5 2-1 15,-1 1 2-15,-2 1 0 0,-5 1 2 0,-5 0 2 16,-3 1 2-16,-3-4 6 0,-3 2 3 0,-4-3 8 16,-2-1 9-16,-4-2-1 0,2-1 7 15,2-1-1-15,-1-2-3 0,1-2-5 0,4-1-8 16,2-3-11-16,-1 0-7 0,4 0-6 0,0 0-3 15,-2-2-4-15,4-3-5 0,3 1-7 16,0-2-10-16,4 0-15 0,3-1-20 0,4 1-34 16,0-4-56-16,4-1-97 0,3 0-257 0,-2 4-1009 15</inkml:trace>
  <inkml:trace contextRef="#ctx0" brushRef="#br0" timeOffset="58667.487">27162 5755 1352 0,'0'0'199'15,"0"0"-52"-15,0 0 14 0,0 0 29 0,0 0 0 16,0 0-23-16,0 0-44 0,0 0-39 0,0 0-24 16,0 0-9-16,0 0-4 0,8 116 4 15,-4-92-3-15,2-1 0 0,-3 2-2 0,4 1-8 16,-2-2-4-16,0 1-5 0,-3 1-1 0,1-2-4 15,-2-1 2-15,-1 0 0 0,0 0-3 0,0-3 0 16,-2 1-2-16,-2-6-7 0,1 1-4 16,1-4-6-16,-1-2-4 0,1-3-4 0,2-2-12 15,0-2-24-15,0-2-56 0,0 1-231 0,0-2-1321 0</inkml:trace>
  <inkml:trace contextRef="#ctx0" brushRef="#br0" timeOffset="60489.827">27454 6260 422 0,'0'0'39'0,"0"0"-24"0,0 0 5 15,0 0 16-15,0 0 17 0,0 0 16 0,0 0 21 16,0 0 9-16,0 0 10 0,0 0 6 0,0 0 2 16,0 0-2-16,12-6-9 0,-12 6-7 0,0 0-9 15,0 0-4-15,0 0 1 0,0 0 2 0,0 0-2 16,0 0-3-16,0 0-8 0,0 0-11 16,0 0-8-16,0 0-8 0,0 0-8 0,0 0-10 15,0 0-11-15,0 0-5 0,0 2 1 0,0-1 4 16,0 2 0-16,0 0 0 0,0-1-7 15,1 0-1-15,2 1 1 0,-2 1 3 0,2 1 2 16,-2 1 7-16,0 1 5 0,2 1 5 0,-1 2 4 16,0 1 2-16,-1 1-2 0,-1 0 0 0,0 0 1 15,0 0-4-15,0-1 1 0,-4 1-2 16,-1-1-6-16,0-1-4 0,-3 1-2 0,0 0-6 16,0-1-3-16,1-2-2 0,1-1-3 0,-1 0-2 15,1-4-3-15,2 1 0 0,2-1-6 0,1-2-6 16,1-1-19-16,0 0-35 0,0 0-57 15,0 0-119-15,0 0-393 0,1 0-931 0</inkml:trace>
  <inkml:trace contextRef="#ctx0" brushRef="#br0" timeOffset="61708.927">28107 5753 484 0,'0'0'107'0,"0"0"18"0,0 0 44 16,0 0 25-16,0 0 10 0,0 0-1 0,0 0-11 15,0 0-23-15,0 0-21 0,0 0-20 0,0 0-13 16,0 0-5-16,0 0-5 0,0 0-12 16,59-37-19-16,-69 37-20 0,0 2-16 0,-7 5-5 15,-3 1 5-15,-5 1-3 0,-4 2 2 0,-2 3 0 16,0-2-3-16,0 1 8 0,0 0 1 0,1 0 0 16,2-2-4-16,5 1-11 0,3 0-5 15,0-1-8-15,6 2-8 0,2-2-3 0,3-2-3 16,2 0-2-16,-1 1-4 0,7-3 0 0,0 1-6 15,1-2 0-15,0 0 1 0,5 0 0 16,3-4 2-16,2 1 3 0,3-1-1 0,3-2 2 16,4 0-1-16,-1-2 0 0,2-2 2 0,1-1-2 15,-3 1 3-15,4-1-1 0,1 0 3 0,1 1 1 16,-3-2-3-16,5 3 0 0,-5 3-2 16,1 0-2-16,-1 0 5 0,-2 0-3 0,-3 3 2 15,-2 3 2-15,-1-1-1 0,-4 1 1 0,-4 1-1 16,-2 2 1-16,-3 1 2 0,-1 3 1 0,-8 1 1 15,-3 1 1-15,-3 2-2 0,-4 1 2 0,-3-2 1 16,-3 2 0-16,-2-1 5 0,1 0 3 0,0-2 1 16,-4 0 2-16,1 0 2 0,-1-4-3 15,2-2 0-15,-1-4-4 0,5-1-5 0,4-4-7 16,-1 0-9-16,3-4-10 0,3-2-18 0,2-4-27 16,-1-3-46-16,3-1-68 0,4-1-158 0,2 3-280 15,0 3-920-15</inkml:trace>
  <inkml:trace contextRef="#ctx0" brushRef="#br0" timeOffset="61957.93">27842 5589 1032 0,'0'0'324'0,"0"0"5"0,0 0-9 0,0 0-65 16,0 0-89-16,0 0-60 0,0 0-30 15,0 0-8-15,0 0 5 0,0 0 5 0,0 0-10 16,0 0-14-16,0 0-12 0,0 0-4 0,48 126-4 15,-42-95-8-15,1 1 1 0,2 1-6 0,1 1-3 16,-1 0 0-16,0 0-5 0,-2-1-2 16,0 0-2-16,0-1-1 0,-5-1-3 0,2-2 1 15,-1 0-3-15,-1-1-3 0,-2-2 1 0,0-3-2 16,0-4 0-16,0-2-4 0,1-5-12 0,-1-3-10 16,1-4-21-16,1-2-26 0,-1-3-28 0,4-1-71 15,-4-4-228-15,1 2-966 0</inkml:trace>
  <inkml:trace contextRef="#ctx0" brushRef="#br0" timeOffset="62197.828">28008 5580 986 0,'0'0'281'0,"0"0"-35"0,0 0-35 15,0 0-34-15,0 0-23 0,0 0 4 0,0 0-8 16,0 0-22-16,0 0-26 0,0 0-26 0,0 0-20 15,54 141-8-15,-50-109-9 0,5 2-4 0,-4 0-4 16,1 2-4-16,1 2-5 0,-4-2-2 16,3-1-5-16,-3-1-3 0,-1-2-5 0,0-1-5 15,-2-2-1-15,0-2-7 0,0-3-8 0,0-2-13 16,1-5-23-16,0-2-38 0,3-5-65 0,1-3-153 16,0-3-662-16,-1-3-404 0</inkml:trace>
  <inkml:trace contextRef="#ctx0" brushRef="#br0" timeOffset="62650.046">28625 5625 1851 0,'0'0'156'0,"0"0"-23"0,0 0-7 0,0 0-9 16,0 0-23-16,0 0-15 0,0 0-16 0,0 0-19 16,-121 42-14-16,108-34-11 0,0 4-6 15,-3 0 0-15,4-1-7 0,0 1 4 0,1 1-4 16,0 0-2-16,3 0 1 0,1-3-5 0,3 1-2 16,1-1-1-16,1-1-2 0,2-1 0 0,0-1 2 15,5-2 1-15,-1 2 2 0,4-3 2 16,2 1 0-16,0-2 1 0,1-1-1 0,1 1-1 15,2-1-1-15,1-1 1 0,-1 1-1 16,2-2 1-16,0 1-2 0,1 1 1 0,1-2 0 0,2 3 0 16,-2 0 0-16,-4-1 0 0,3 1 4 0,-6 1-1 15,-1 1 1-15,-1 0 1 0,-4 3 4 16,1 1 4-16,-4 1 11 0,-2 3 7 0,0 1 5 16,-3 3 5-16,-4 1 0 0,-5-1-3 0,-2 1-1 15,-3-2-4-15,-2 2-2 0,-5 0-3 16,-1-3-6-16,2 2-3 0,0-4-7 0,1 0-4 15,2-4-5-15,4-2-3 0,-1-3-3 0,5-2-5 16,-1-2-5-16,4-2-19 0,0-5-28 0,4-1-53 16,2-4-95-16,1 2-304 0,2 3-1075 0</inkml:trace>
  <inkml:trace contextRef="#ctx0" brushRef="#br0" timeOffset="63036.028">28826 5632 1749 0,'0'0'235'0,"0"0"-36"15,0 0-10-15,0 0-9 0,0 0-40 16,0 0-29-16,0 0-29 0,0 0-25 0,117-18-25 16,-94 18-12-16,-3 0-10 0,0 0-8 0,-6 0 0 15,1 5-2-15,-3 1-1 0,-5 2-3 0,0 1 3 16,-3 2-2-16,-4 3 4 0,0 1 3 15,-3 3 0-15,-3 1 5 0,-4 2 4 0,-4 2-1 16,0-1 7-16,-3 1-4 0,2 0 2 0,-3 1 0 16,-2 2-9-16,-1-2 5 0,0 2-2 15,-1 2-3-15,-3-1 0 0,3-2-1 0,2 2-2 16,3-4-1-16,3-1 3 0,3-3-4 0,5-3-1 16,3-5 1-16,3-2-1 0,6-2 4 0,3-3 2 15,6-4 4-15,4 0 3 0,2-3-6 0,4-5-1 16,3-1-5-16,1-1-2 0,1 1-1 15,-1-2 3-15,-2 1-1 0,-1 3-2 0,-4 1 0 16,0 1-3-16,-5 2-3 0,-3 1-7 0,-2 0-10 16,-3 2-14-16,-3 0-22 0,0 0-50 0,-4 0-116 15,-1 0-412-15,-1 0-966 0</inkml:trace>
  <inkml:trace contextRef="#ctx0" brushRef="#br0" timeOffset="63602.994">29394 6056 1327 0,'0'0'221'16,"0"0"-65"-16,0 0 5 0,0 0 18 0,0 0 1 16,0 0-15-16,0 0-37 0,0 0-29 0,0 0-24 15,0 0-7-15,0 0-2 0,0 0 1 0,0 0 0 16,0 0-8-16,8 121-5 0,-13-109-11 0,1 3-6 16,-2-1-11-16,2-1-8 0,-3-1-8 15,4-1-12-15,-3-1-14 0,3-1-24 0,0-2-49 16,1 0-131-16,1-2-457 0,1-2-943 0</inkml:trace>
  <inkml:trace contextRef="#ctx0" brushRef="#br0" timeOffset="64269.407">30119 5567 1251 0,'0'0'296'0,"0"0"-38"0,0 0-2 16,0 0-39-16,0 0-48 0,0 0-28 15,0 0-32-15,0 0-34 0,0 0-24 0,0 0-18 16,0 0-6-16,0 0-3 0,0 0 4 0,0 0-7 15,-130-8-3-15,111 19-3 0,-2 1-2 16,-3 2 0-16,1 1 1 0,-4-1 3 0,2 3-6 16,-2 1 6-16,5-3-1 0,-1 2-4 0,2 0 3 15,2-1-11-15,0-1-3 0,2 0 0 0,5-3-9 16,2-2 8-16,6-4-2 0,-2-1-3 16,5-1 4-16,1-1-5 0,0-1 2 0,8 0 3 15,-1-1 3-15,5-1 2 0,2 0 0 0,2 0 0 16,-1 0-1-16,4 0-2 0,0-3 1 0,1 2 1 15,-1 0-3-15,3 1 1 0,1 0 1 16,2 0 1-16,-1 0 0 0,0 1 3 0,2 2-3 16,-3 0 1-16,-2 1 0 0,2 0-2 0,-5 2-1 15,-1 1-2-15,-5 1 2 0,-2-1 0 0,-4 5 0 16,-4-1-1-16,-2 2 3 0,-6 2 0 16,-5 2 1-16,-4 2 1 0,-6 0-3 0,-4 1 3 15,1-1 3-15,-5 0 2 0,-2-3 2 0,-2 0 1 16,-3-3-1-16,3 0-1 0,1-4-4 0,-1-3-3 15,6-3-4-15,0-2-6 0,4-1-9 0,1-4-14 16,3-7-29-16,1-1-45 0,5-4-84 16,2 3-237-16,4 4-1170 0</inkml:trace>
  <inkml:trace contextRef="#ctx0" brushRef="#br0" timeOffset="64530.666">29741 5419 1889 0,'0'0'247'16,"0"0"-74"-16,0 0-17 0,0 0-25 0,0 0-9 16,0 0-15-16,0 0-15 0,0 0-15 0,0 0-16 15,0 0-13-15,0 0-6 0,0 0-5 0,94 127-1 16,-81-96-1-16,-2 2-6 0,-3 4-2 0,-1 2-3 16,0 0-4-16,-4 3-7 0,1-3 4 15,-2 2-6-15,-2-2 2 0,-2-1 0 0,-4 1-6 16,-2-3-2-16,3-3-5 0,-2-1 1 15,-1-3-3-15,5-4-2 0,1-5-3 0,1-4-6 0,1-5-8 16,0-6-7-16,3-2-7 0,0-3-11 16,5-4-37-16,0-9-80 0,-4 2-245 0,2 2-1236 15</inkml:trace>
  <inkml:trace contextRef="#ctx0" brushRef="#br0" timeOffset="64752.814">29982 5365 1382 0,'0'0'459'0,"0"0"-273"0,0 0-54 0,0 0 40 15,0 0-9-15,0 0-23 0,0 0-19 0,21 137-27 16,-18-105-18-16,5 3-7 0,-1 1-14 0,-3 1-10 16,2 3-4-16,-2-1-14 0,-2 3-3 15,3-5-7-15,-3 1-8 0,0-3-5 0,-2-3-7 16,2-1-7-16,1-3-9 0,-1-3-15 0,0-3-23 15,-1-2-34-15,5-5-68 0,-3-1-161 16,0-6-315-16,1-3-922 0</inkml:trace>
  <inkml:trace contextRef="#ctx0" brushRef="#br0" timeOffset="65310.731">30677 5485 1303 0,'0'0'341'16,"0"0"-34"-16,0 0-14 0,0 0-50 0,0 0-46 15,0 0-43-15,0 0-40 0,0 0-38 0,0 0-28 16,0 0-22-16,0 0-9 0,0 0-6 16,0 0-5-16,0 0-1 0,-56-32 0 0,40 39 1 15,-3 3-6-15,3 3 2 0,-2 1-2 0,-1 1-3 16,0 1 2-16,0 2 1 0,4-1-3 0,-3 0-1 16,5 1 0-16,1-4-2 0,4-1-1 0,2-3-1 15,5 1 1-15,1-4 0 0,0 1 3 16,1-2 1-16,7-3 1 0,1 2 0 0,3-1 2 15,-1-1 2-15,5-2-1 0,-2 1-1 0,5-1 1 16,-2 0 0-16,0 0-2 0,1 0 2 16,2 2-3-16,-1-2 3 0,0 1-1 0,1 1-1 15,0 0 2-15,-1 1 0 0,-2 0 0 0,1 2 4 16,2-1-3-16,-3 3 0 0,-3 1-1 0,-3 0 0 16,1 1-1-16,-3 1 0 0,-1-1 4 15,-1 0-2-15,-4 2 3 0,-3 0 2 0,0 1 5 16,-8 1 0-16,-2 1 3 0,-2-1 4 0,-7 1-3 15,-1-1 5-15,-1 1 3 0,-2 1 2 16,-5 0 4-16,2-2-4 0,-3 0-2 0,1-1-2 16,4-4-13-16,0 0 4 0,4-5-7 0,7-4-7 15,0 0-3-15,3 0-11 0,2-4-20 0,-1-5-30 16,5-2-55-16,-2-3-151 0,6 2-436 0,-1 3-931 16</inkml:trace>
  <inkml:trace contextRef="#ctx0" brushRef="#br0" timeOffset="65851.399">30886 5460 1644 0,'0'0'244'0,"0"0"-22"15,0 0-13-15,0 0-42 0,0 0-30 0,0 0-24 16,0 0-28-16,0 0-27 0,0 0-12 16,0 0-8-16,121-40-2 0,-101 39 2 0,0 0-3 15,1 1-1-15,-1-1-3 0,0 1-5 0,1 0-3 16,-2 0-1-16,-3 0-9 0,1 0-5 0,-3 2 0 16,-3 3-11-16,-1-1 5 0,-2 2-2 0,-6 2-3 15,1 0 0-15,-3 1 3 0,-5 2-1 0,-4 1-1 16,-2 1 3-16,-3-1-2 0,-3 2-1 15,-2 0 0-15,0 0 3 0,1 0-3 0,0-2 1 16,0 1-1-16,4-2 1 0,-1-4-5 0,6 1-4 16,4-3-3-16,-1-1-11 0,3-2-5 0,1 0-9 15,1-2-7-15,1 1-3 0,0-1 5 16,4 0 12-16,3 0 17 0,2 0 8 0,2 0 9 16,2-3 1-16,-1 1 3 0,1-1 1 0,2 1 4 15,-2 2 2-15,-2 0-1 0,3 0 4 16,-1 0-4-16,-1 0-1 0,0 3 2 0,3 1 1 15,0 2 4-15,0-2 5 0,0 2-1 0,2 3 2 16,-2-2-5-16,1 3-1 0,-3 1 0 0,-2 2-3 16,-2-1 1-16,-1 3-1 0,-5-1 5 15,-3 1-1-15,-2 1 6 0,-7-1 2 0,-4 0 0 16,-6 0 5-16,-3 0-2 0,-4 0-1 0,0 0-3 16,-3-2-6-16,-1-2-7 0,1 0-7 0,0-4-6 15,7-5-7-15,3 0-17 0,3-2-34 16,2-4-94-16,3-2-593 0,7 1-970 0</inkml:trace>
  <inkml:trace contextRef="#ctx0" brushRef="#br0" timeOffset="70142.779">26784 6822 894 0,'0'0'152'0,"0"0"23"16,0 0 8-16,0 0 31 0,0 0 9 16,0 0-11-16,0 0-17 0,0 0-26 0,0 0-34 15,0 0-29-15,0 0-19 0,0 0-17 0,6-58-8 16,-3 57-11-16,-2 1-7 0,-1 0-14 16,1 0-12-16,2 0-3 0,0 5 2 0,0 3 7 15,1 3 8-15,0 4 5 0,-1 1-1 0,-1 4 0 16,0 2-4-16,-1 1-1 0,0 4-3 0,0-1-4 15,1-1-1-15,0 3-3 0,1-2 2 0,0 1 1 16,1 1-1-16,3 1 0 0,-1-1 1 16,0 2 1-16,0 3-2 0,0 1-1 0,0-1-3 15,-2 0-1-15,-1 1-3 0,-1-2-6 0,-2 2-2 16,1-2-3-16,-1-3 1 0,0 1 2 0,0-5 1 16,0 0-5-16,0-2 0 0,0-4 0 15,0-2-5-15,0-4 2 0,0-3 1 0,0-2 0 16,0-4-3-16,2-1 5 0,-2-3-1 0,0 0 2 15,0 0 7-15,0 0 0 0,0-4-2 0,0-2-4 16,0-2-2-16,-2-2-3 0,-3-1 1 16,0-2-1-16,-2-2 1 0,1 4-2 0,0-3 2 15,-1 0 2-15,-1 1 2 0,1 0-6 0,-1 1 2 16,0-1-1-16,-2-1-3 0,2 2 3 0,-2 0 0 16,-3 0-1-16,1 0-2 0,-2 0 3 15,-2 2-3-15,1 0 1 0,-1 2 2 0,2 0 1 16,-1 4-2-16,4 1 2 0,0 2-4 0,1-1 4 15,3 2 1-15,2 0-1 0,-1 0 5 16,4 0-4-16,2 0-2 0,0 0-1 0,0 0 2 16,0 0-4-16,0 3 1 0,0-1 2 0,2 2-2 15,3-3 3-15,-1 3 2 0,0 0 0 16,1 0-3-16,0-1 3 0,1 0-4 0,4 0 2 16,-2 2 2-16,3-2-1 0,1 0 2 0,-1 0-3 15,4-2 0-15,0 2 2 0,2-3-1 0,1 0-3 16,3 0 3-16,0 0-3 0,2 0 2 0,2 0 1 15,-1 0 0-15,0 0-1 0,-1 0 0 0,-1 0-1 16,-2 0 0-16,-4 0-1 0,1 0 1 16,-4 1 2-16,-1 1-5 0,-3 1 4 0,-1 0 0 15,-5 1-1-15,3-2 2 0,-3 1 1 0,1 0-5 16,-3 0 2-16,0 2 0 0,-1-1-1 0,0 1 3 16,-1 3 1-16,-5 0 2 0,-4 2 0 15,0 3 0-15,-5 0-3 0,0 0 3 0,0 2-1 16,-1 0 2-16,0 1 0 0,1-2-2 0,3-1-2 15,0-3 1-15,3 0-3 0,2-3-5 0,3-1-6 16,-1-4-18-16,4 0-42 0,1-2-108 16,0 0-624-16,0 0-944 0</inkml:trace>
  <inkml:trace contextRef="#ctx0" brushRef="#br0" timeOffset="72394.031">25948 7867 972 0,'0'0'123'0,"0"0"-8"0,0 0 9 16,0 0 32-16,0 0 17 0,0 0 7 0,0 0-6 16,0 0-12-16,0 0-20 0,0 0-27 15,0 0-20-15,0 0-20 0,15-44-13 0,-29 50-12 16,-4 1-12-16,-3 2-6 0,-5 1-8 0,-1 2-3 15,-3 0-3-15,-2 1-3 0,0-1 2 0,-3 1-2 16,2 1 0-16,2-2-2 0,1 0 1 16,2 0-3-16,4 1-1 0,2 0 1 0,2-1-8 15,3-3 1-15,4 2 0 0,3-1-2 0,3-2-4 16,4 0 0-16,2-1-3 0,1 0 0 16,4-2 2-16,5-2 3 0,1-1 2 0,8 0 0 15,1-2 1-15,1 0 0 0,3-2-1 0,1-1-2 16,3-1 5-16,1 1-3 0,-2-1 2 0,4 1 0 15,-1 1 3-15,0 1 2 0,-1 1-1 0,-1 0-1 16,-1 3-5-16,-3 3-3 0,-1 1 6 16,-4 2-1-16,-2 3-3 0,-5 2 1 0,-6 3 2 15,-4 2 0-15,-2 3 1 0,-9 1 8 0,-6 3-6 16,-7-2 3-16,-2 0 3 0,-6 1 2 0,-6-2 2 16,1 0 5-16,-3 1 4 0,0-3 5 0,-2-3-1 15,3-6 3-15,4-3-2 0,2-3-8 16,4-6-2-16,4 0-10 0,2-5-9 0,4-5-14 15,0-4-9-15,5-5-18 0,3-1-29 0,4-6-25 16,6-2-48-16,0-1-66 0,10-4-173 16,-1 8-226-16,-4 5-912 0</inkml:trace>
  <inkml:trace contextRef="#ctx0" brushRef="#br0" timeOffset="72633.816">25640 7695 1176 0,'0'0'314'16,"0"0"-20"-16,0 0-19 0,0 0-17 0,0 0-54 15,0 0-52-15,0 0-44 0,0 0-36 16,0 0-14-16,0 0 1 0,0 0 9 0,0 0-2 0,0 0-3 16,3 117-9-16,5-80-4 0,2 4-9 15,1-2-5-15,0 4-4 0,0-2-6 0,1 1-7 16,-2-1-4-16,1 1-3 0,-2-2-9 0,-2-1 4 16,-2-1-6-16,-1-1-1 0,-2-3-2 15,-1 1 0-15,0-5-2 0,-1-6-5 0,0-3 2 0,0-7-9 16,2-4-10-16,-1-5-10 0,1-3-6 15,0-2-10-15,0-6-20 0,0-6-53 0,1-8-92 16,0-5-219-16,-2 3-207 0,0 4-902 0</inkml:trace>
  <inkml:trace contextRef="#ctx0" brushRef="#br0" timeOffset="72847.539">25784 7704 824 0,'0'0'289'0,"0"0"57"16,0 0-18-16,0 0-56 0,0 0-62 0,0 0-54 15,0 0-25-15,0 0-6 0,0 0-12 0,0 0-13 16,0 0-14-16,0 0-12 0,0 0-6 16,71 148-6-16,-70-110-4 0,-1 0-10 0,0 1-4 15,0 2-5-15,1-1-8 0,-1 0-2 0,1 0-5 16,2 0-7-16,1-2-6 0,1-2-4 0,2-1-4 16,2-4-4-16,2-3-6 0,0-1-3 15,3-4-18-15,2-5-21 0,3-4-44 0,2-3-116 16,-7-3-515-16,-3-4-949 0</inkml:trace>
  <inkml:trace contextRef="#ctx0" brushRef="#br0" timeOffset="73590.33">26562 7871 821 0,'0'0'196'0,"0"0"5"0,0 0 40 16,0 0 17-16,0 0-38 0,0 0-37 15,0 0-29-15,0 0-23 0,0 0-22 0,0 0-10 16,0 0-15-16,0 0-19 0,0 0-11 0,0 0-11 16,-21-34-10-16,9 36-5 0,-5 3-7 0,0 0-2 15,-1 0 0-15,0 0-2 0,-1 3 2 16,-1-1-2-16,2 1-3 0,0 0 1 0,-1 1-2 16,3 1-2-16,1 0-2 0,4 2-5 0,0-2 0 15,2 1-6-15,2 0 0 0,2-1 0 0,1-1-3 16,3 2 1-16,1-3-3 0,0 0 3 15,0-2 1-15,6 1 1 0,0-1 2 0,3-1-1 16,2 0 0-16,2-3 2 0,2-1 1 0,2-1-3 16,3 0 2-16,0 0 0 0,2-3 1 0,2 1-5 15,0 1 4-15,0-1-2 0,1 2 2 0,1 0-1 16,1 0 1-16,-1 2-1 0,0 4-1 16,-2 0 6-16,-1 2-3 0,0 0-2 0,-4 2 2 15,-2 3 2-15,-1 0 1 0,-2-1 1 0,-4 2 1 16,1-1-1-16,-5 2 2 0,-2-1 4 15,-4 1 7-15,0 2 0 0,-5 0 4 0,-5 2 4 16,-6 0 0-16,-3 1 0 0,-2-1 3 0,-7 1 0 16,-1-1 2-16,-1 0-3 0,0-3-1 0,1-1-7 15,2-4-5-15,3-4-5 0,3-2-5 16,1-4-5-16,3-1-7 0,3-3-2 0,1-5-12 16,2-5-14-16,3-2-20 0,1-3-26 0,2-5-40 15,3 1-57-15,2 0-112 0,0 4-323 0,0 7-964 16</inkml:trace>
  <inkml:trace contextRef="#ctx0" brushRef="#br0" timeOffset="73923.007">26982 7770 1662 0,'0'0'276'0,"0"0"-42"0,0 0-17 15,0 0-35-15,0 0-39 0,0 0-45 16,0 0-37-16,0 0-21 0,0 0-8 0,0 0 4 16,0 0 3-16,0 0 2 0,0 0-5 0,0 0-3 15,30 69-2-15,-26-51-4 0,-3 4-5 16,3-2 2-16,-1 3-2 0,1-2-2 0,0 3 2 16,-1-1-2-16,0 2 2 0,2 0-2 0,-1 2 0 15,-1-2 3-15,3 1 3 0,-2 1-6 0,1-1 3 16,-2 0-4-16,-1 1-5 0,1-3 7 15,-2 1-3-15,0-2-5 0,1-1 2 0,-2 2-1 16,0-5-5-16,1-3-2 0,-1-2-4 0,0-4-1 16,0-4-3-16,0-3-1 0,1-2-4 15,0-1-7-15,-1 0-16 0,2-1-28 0,-1-5-102 16,0-1-595-16,0 1-976 0</inkml:trace>
  <inkml:trace contextRef="#ctx0" brushRef="#br0" timeOffset="74903.92">27404 8056 875 0,'0'0'306'0,"0"0"25"0,0 0-18 0,0 0-62 15,0 0-53-15,0 0-55 0,0 0-47 0,0 0-36 16,0 0-26-16,0 0-18 0,0 0-9 0,0 0 3 16,0 0 1-16,0 0 13 0,8-2 1 15,-2 4 0-15,2-1 1 0,2 0 2 0,0-1-2 16,4 0 2-16,0 0-2 0,0-1-6 0,3-3 1 16,2-1-2-16,-2 0-4 0,0 0-7 0,1 2-8 15,1-1 0-15,-2 0-3 0,-2 0-3 16,1 3 4-16,-2 1-4 0,-4-2-5 0,1 2-4 15,-1 0-5-15,-2 0-5 0,0 0-6 0,-3 0-1 16,3 0-12-16,-4 0-14 0,2 0-22 16,-3 0-30-16,1 0-57 0,-2 0-101 0,-2 2-220 15,2-2-931-15</inkml:trace>
  <inkml:trace contextRef="#ctx0" brushRef="#br0" timeOffset="75153.158">27535 8205 897 0,'0'0'259'16,"0"0"-57"-16,0 0-12 0,0 0 34 0,0 0 8 16,0 0-35-16,0 0-49 0,0 0-45 0,0 0-27 15,0 0-16-15,117-22-14 0,-94 21-5 16,-2 0-15-16,0 1-11 0,-3 0-3 0,0 0-8 15,-1 0-3-15,-3 0-3 0,1 0-4 0,-4 0-2 16,-1 0-7-16,0 0-10 0,-3 0-20 0,1 0-39 16,-2 0-71-16,2 0-204 0,-6 0-1121 0</inkml:trace>
  <inkml:trace contextRef="#ctx0" brushRef="#br0" timeOffset="76370.949">28986 7599 1016 0,'0'0'274'16,"0"0"-22"-16,0 0-17 0,0 0-23 0,0 0-64 16,0 0-37-16,0 0-22 0,0 0-15 15,0 0-12-15,0 0-9 0,0 0-3 0,0 0-3 16,0 0-5-16,-135 11 0 0,114-3-2 0,-2 1-4 16,2 0-3-16,-1 1 2 0,0 1 0 0,0 0-6 15,0 0 2-15,0 0-8 0,4 1-6 0,-1 0-3 16,0-1-4-16,1 3-5 0,-1-1-1 0,3 2-3 15,1-4-2-15,2 1-3 0,0-2-3 16,4 2 1-16,2-2-2 0,1-3-2 0,3 0-3 16,2-2-3-16,1-4 0 0,0 2 4 15,4-1 5-15,3-2 5 0,3 0 4 0,1 0 0 0,4 0 2 16,0 0-4-16,5-3 2 0,-1 0-1 16,0-2-1-16,0 1 2 0,3 0-1 0,-2-1-2 15,3 2 1-15,-2 0 4 0,4 0-6 0,-2 2 1 16,0 0 1-16,1 1-2 0,-3 0 5 0,0 1 0 15,-1 5 1-15,-4 2 2 0,-1 1 2 16,-3 1 2-16,-2 3 2 0,-6 2 3 0,-1 1 2 16,-3-1 6-16,-2 2 3 0,-6 2-3 0,-4 0 3 15,-1 1-3-15,-7-1 2 0,-2-1-1 16,-5 0-1-16,2 0-4 0,-5-1-7 0,0-1 6 16,-3-2-7-16,2-1-3 0,1-4-4 0,0-3-2 15,4-1-4-15,0-3-5 0,2-2-5 0,3 0-8 16,3-7-14-16,2 0-18 0,0-4-27 0,4-2-56 15,2-1-91-15,2 3-311 0,5 3-1039 0</inkml:trace>
  <inkml:trace contextRef="#ctx0" brushRef="#br0" timeOffset="76650.971">28493 7456 922 0,'0'0'331'0,"0"0"25"15,0 0-27-15,0 0-31 0,0 0-85 16,0 0-85-16,0 0-42 0,0 0-20 0,0 0-1 16,0 0 13-16,0 0-2 0,0 0-11 0,0 0-7 15,49 123-6-15,-37-89-10 0,5 2 1 0,-2-2-8 16,2 2-5-16,2-1-4 0,-2-2-11 16,-2 2 2-16,3 0-1 0,-6 3-2 0,2-2-4 15,-4-2 1-15,-2-2-1 0,1-2-1 0,-4-1-1 16,0-3-5-16,-4-2-3 0,2-3-1 0,-2-3 3 15,-1-5-3-15,0-3-7 0,0-4-8 16,0-3 1-16,0-3-9 0,0 0-22 0,-1-4-43 16,-3-8-81-16,1-2-171 0,-2 2-348 0,3 0-916 0</inkml:trace>
  <inkml:trace contextRef="#ctx0" brushRef="#br0" timeOffset="76901.465">28694 7468 1046 0,'0'0'338'16,"0"0"-13"-16,0 0-15 0,0 0-51 16,0 0-70-16,0 0-55 0,0 0-31 0,0 0-19 15,0 0-4-15,0 0-2 0,0 0-11 0,0 0-6 16,0 0-6-16,80 116-4 0,-69-82-4 16,0 2-5-16,0 1-5 0,3-1-6 0,-2 1-2 15,0-2-1-15,-2 1 0 0,-1 1 1 0,1-3 1 16,-3-2-1-16,-1 1-4 0,-1-4-5 0,0-2 2 15,-3 0-7-15,4-4-7 0,-3-3-4 16,1-2-7-16,1-4-6 0,1-2-4 0,0-3-17 16,3-3-36-16,2-4-74 0,-2 0-380 0,-1-2-1208 0</inkml:trace>
  <inkml:trace contextRef="#ctx0" brushRef="#br0" timeOffset="77868.827">29471 7486 412 0,'0'0'325'0,"0"0"-72"0,0 0 37 15,0 0 17-15,0 0-38 0,0 0-54 0,0 0-43 16,0 0-48-16,0 0-35 0,0 0-25 0,0 0-16 16,0 0-2-16,-65-12 0 0,45 19-5 0,-2 2-2 15,2-2 0-15,-3 4-3 0,-2-1 3 0,5 1-3 16,-1 1-1-16,5-2-6 0,0 2-5 0,-1-1-8 15,4 2-3-15,2 0-7 0,1 0-4 16,2 1 3-16,4-2-6 0,-2 3-2 0,4-4-3 16,2-2-4-16,0 1 1 0,0-2 1 0,7-1 1 15,0-1 0-15,3-1 4 0,4-1 1 0,-2-1-1 16,6-1 0-16,-3-2-1 0,3 0 2 16,3 0 2-16,-2 0-3 0,2 0 5 0,2 0 0 15,1 0 0-15,0 0 4 0,-1 0 0 0,4 0-1 16,-5 3-1-16,4-1 1 0,-3 3-3 15,-3 1 0-15,-2 0-2 0,-3 2 4 0,0 0-1 16,-3 2 4-16,-5 0 3 0,-2 2 1 0,-4 1 5 16,-1 2 4-16,-1 1 2 0,-8 0 0 0,-4 3 3 15,-5-1 2-15,-2-1-1 0,-1-1 1 16,-2 0-2-16,-4-3 2 0,0-1-2 0,0-1-4 16,-1-4-1-16,1-2-6 0,2-3-5 0,3-2-4 15,-3-2-3-15,6-4-8 0,4-4-6 0,-2-2-4 16,6 0-15-16,2-2-17 0,3 0-25 0,1-2-43 15,5 0-84-15,0 5-233 0,0 2-1102 0</inkml:trace>
  <inkml:trace contextRef="#ctx0" brushRef="#br0" timeOffset="78305.014">29770 7457 2036 0,'0'0'247'16,"0"0"-55"-16,0 0-10 0,0 0-23 0,0 0-46 16,0 0-35-16,0 0-22 0,0 0-18 0,0 0-2 15,0 0-8-15,0 0-2 0,0 0-2 0,0 0-4 16,130-16-4-16,-109 16 0 0,-2 2-2 16,-2 1-6-16,0 0-4 0,-4 2-5 0,0 1 0 15,-7-1-2-15,3 4 3 0,-6-1 4 0,1 2-3 16,-4 1 4-16,0 4 2 0,0-2 1 0,-6 2 2 15,0 0 5-15,-1 3-2 0,-1 2 0 0,-2-1-2 16,-3 1-3-16,-2 1-2 0,-1 1 2 16,-4 0-1-16,-5-1-1 0,-1 1-4 0,-3 0-1 15,0 0 3-15,0 0-1 0,6-1 0 0,3-2-3 16,0 0 1-16,8-4-6 0,1-2 3 0,4-3 0 16,6-4-4-16,1 1 2 0,1-4 0 0,6 0 0 15,5-2 2-15,0-1 1 0,7 0 2 16,1-1 0-16,1-4-1 0,4 2 1 0,0-2-2 15,-3 2 2-15,5 1 0 0,-4-1 4 16,-2 1-3-16,-1 1 2 0,0 0 1 0,-4 0-3 16,-1 1 0-16,-3-2-2 0,2 1 1 0,-6 1-7 15,-1 0-2-15,2-2-13 0,-3 0-18 0,-3 0-44 16,-1-1-107-16,0 0-528 0,3 2-956 0</inkml:trace>
  <inkml:trace contextRef="#ctx0" brushRef="#br0" timeOffset="79514.854">30692 7293 497 0,'0'0'121'16,"0"0"56"-16,0 0 58 0,0 0 28 0,0 0-8 16,0 0-27-16,0 0-39 0,0 0-41 0,0 0-35 15,0 0-26-15,0 0-19 0,0 0-14 0,0 0-5 16,0 0 5-16,1-5 5 0,-1 13 9 15,0 2 1-15,0 2-10 0,0 3-7 0,0 1-5 16,0 2 2-16,0 2-2 0,1 1-2 0,-1 2-1 16,1 0-2-16,-1 1-5 0,0 1 0 15,0 3-5-15,0-3-4 0,0 2-1 0,0 0-4 16,0-1-3-16,-1 1-3 0,-1-4-3 0,1 0 0 16,-4-3-3-16,4 0-7 0,1-2 1 0,-1-3-5 15,1-1-1-15,-1-1-2 0,1-4-3 16,0-2-5-16,0 0-4 0,0-4-5 0,0-2-7 15,0-1-10-15,0 0-6 0,0 0-13 0,0-3-35 16,0-5-64-16,1-2-114 0,0 2-293 16,0 3-1006-16</inkml:trace>
  <inkml:trace contextRef="#ctx0" brushRef="#br0" timeOffset="79704.974">30545 7546 1618 0,'0'0'401'16,"0"0"-107"-16,0 0-78 0,0 0-35 0,0 0-39 16,0 0-42-16,0 0-25 0,0 0-20 0,0 0-14 15,0 0-13-15,0 0-9 0,128-53-11 16,-104 50-7-16,4-1-10 0,-1-1-11 0,-2 1-18 16,4 1-29-16,-2 0-47 0,-2 1-83 0,-5 0-220 15,-9 0-1149-15</inkml:trace>
  <inkml:trace contextRef="#ctx0" brushRef="#br0" timeOffset="80512.427">31445 7272 990 0,'0'0'431'0,"0"0"-117"16,0 0-43-16,0 0-19 0,0 0-56 0,0 0-61 15,0 0-40-15,0 0-33 0,0 0-18 0,0 0-13 16,0 0-2-16,0 0 3 0,0 0-2 0,-129-30 2 15,105 35-1-15,-2 1-2 0,3 2-7 16,-3 1-2-16,3 1-3 0,-1 3-2 0,-2 0-4 16,4 3-2-16,0 0-5 0,1 0-3 0,2 0 0 15,0 2-3-15,4 0 0 0,1-3-4 16,5-1 3-16,6-3-5 0,1-3 1 0,2-1 2 16,1-1-1-16,7-2 3 0,2-1 4 0,3 0 1 15,0-3 0-15,6 1-1 0,0-1 1 0,1 0-1 16,2 0-1-16,-2 0 1 0,6 0-1 15,-2 0 4-15,3 0-3 0,-1 3 4 0,4-1-2 16,-2 1 3-16,1 2 3 0,-4 0 1 0,2 2-1 16,-5 0 2-16,-2 1 2 0,0 3-4 0,-5-2 2 15,-4 3-3-15,-5-2-1 0,-1 3 2 0,-5 0 3 16,-4 0 4-16,-6 2 2 0,-5 2-2 0,-5-3 1 16,-6 1-3-16,1-1-1 0,-6 2 2 15,-1-2 0-15,-4 0 0 0,1-3-6 0,-1 2 1 16,0-3-5-16,2-2-4 0,4-1-3 0,7-4-10 15,0-3-16-15,2 0-22 0,3-3-28 16,0-7-73-16,5 0-158 0,2 1-390 0,4 2-917 0</inkml:trace>
  <inkml:trace contextRef="#ctx0" brushRef="#br0" timeOffset="80789.01">31162 7081 1427 0,'0'0'332'0,"0"0"-20"16,0 0-33-16,0 0-52 0,0 0-63 0,0 0-55 16,0 0-42-16,0 0-21 0,0 0-2 0,0 0 10 15,0 0 8-15,0 0-9 0,0 0-2 0,40 112-7 16,-28-80-4-16,-2 3-6 0,2 0-4 16,3 3-6-16,-4 0-3 0,0 2 4 0,0 0-5 15,-1 0-1-15,-1-2-3 0,-1 1-4 0,-3-2 0 16,2-4-3-16,-4-1-2 0,-1-3-1 0,2-4-4 15,-3-3-1-15,0-1-3 0,0-4-1 0,-1-2-6 16,2-4-2-16,-2-3-9 0,0-4-18 16,0-1-1-16,1-3-10 0,3 0-24 0,-2-7-61 15,2-5-139-15,2 3-424 0,-3 1-950 0</inkml:trace>
  <inkml:trace contextRef="#ctx0" brushRef="#br0" timeOffset="81018.008">31355 7064 1449 0,'0'0'298'0,"0"0"-26"0,0 0-56 0,0 0-48 15,0 0-37-15,0 0-16 0,0 0-4 0,0 0-3 16,0 0-15-16,0 0-24 0,0 0-13 0,0 0-7 16,83 142-10-16,-72-110 1 0,4 0-11 15,-3 4-7-15,-2-2-7 0,1 0-5 0,-3 2-3 16,-1-3-1-16,0-2-3 0,0 1-6 0,-4-2 3 15,-2-3-8-15,0-1-3 0,-1-5-11 0,0 0-18 16,0-6-25-16,0-2-42 0,4-4-86 16,-3-3-276-16,1-3-1140 0</inkml:trace>
  <inkml:trace contextRef="#ctx0" brushRef="#br0" timeOffset="81474.414">32008 7083 1977 0,'0'0'229'16,"0"0"-53"-16,0 0-19 0,0 0-43 0,0 0-18 15,0 0-20-15,0 0-22 0,0 0-17 16,0 0-17-16,-123 52-9 0,111-37-6 0,-2 0-2 15,-1 1-1-15,5-1-2 0,-1 1 1 16,2-1-5-16,0 0-3 0,4-1 0 0,-2 0-3 0,3-2 0 16,-1-1 1-16,4 1 0 0,0-3-4 15,1-1 0-15,0-2 1 0,1-1-1 0,6 0 6 16,2-2 4-16,1 1 2 0,3-2 0 0,4 1-1 16,-2 0 0-16,4-1-2 0,1 1 0 15,-1 0 2-15,2 0 2 0,0 1-1 0,-1 2 2 16,1-1 1-16,0 3 2 0,-2-2 2 0,0 4 0 15,-3-3 2-15,1 2-2 0,-5 3 1 0,1-5 3 16,-6 4-1-16,-1 1 1 0,-4 0 4 16,-2 1 1-16,-7 0 4 0,-3 2 3 0,-4 2 6 15,-5-3 4-15,-3 1 5 0,-3-1 11 0,-2-1 2 16,-1 0 0-16,-2-3-2 0,1-1-6 16,2-1-14-16,1-3-7 0,3-2-6 0,2-3-13 15,3 0-5-15,1-4-12 0,6-4-21 0,-1-2-34 16,3-4-72-16,3 2-193 0,3 4-1320 0</inkml:trace>
  <inkml:trace contextRef="#ctx0" brushRef="#br0" timeOffset="82062.724">32241 7075 1371 0,'0'0'308'0,"0"0"-53"15,0 0-39-15,0 0-56 0,0 0-27 0,0 0-26 16,0 0-24-16,0 0-19 0,0 0-11 0,0 0-4 16,0 0-2-16,0 0-3 0,118-56-6 15,-104 52 1-15,5 2-6 0,-3 0-3 0,0 2-1 16,2 0 0-16,1 0-1 0,-2 0-3 0,-2 1 22 15,-4 1-9-15,0 3 0 0,-2-2-1 0,-1 2-28 16,1 0 2-16,-2 0-3 0,0 2-5 0,-2 0 4 16,-2-1-4-16,-3 5 0 0,-1 3 5 15,-9 1-3-15,-8 1 1 0,-2 0-21 0,-2 1 0 16,-1-2-5-16,-2 3 3 0,4-1 17 0,-2 1-2 16,0-1 4-16,4-3-2 0,3-3 0 0,4-3 0 15,3-2 2-15,6-3-5 0,1-2-1 16,2 0-4-16,0-1-3 0,0 0-2 0,1 0 0 15,3 0 1-15,6-1 1 0,1-3 2 0,5 1 8 16,-2 0 0-16,3 0 1 0,-3 2 4 0,2-2 1 16,-2 2 4-16,3 1 0 0,-3 0 2 15,4 0-1-15,-6 0-1 0,-1 0 20 0,2 0 0 16,-3 0-4-16,4 1 1 0,-1 2-18 0,4-2 1 16,-1 5 0-16,3 0 1 0,0 1 4 0,0 2-4 15,-1 3 2-15,-4 1 1 0,-2 1 2 16,-1 3 2-16,-3-1 1 0,-3 3 1 0,-4 2-7 15,-1-1 2-15,-4 1 2 0,-3 0 1 0,-7 0 2 16,0 0 2-16,-6-2-2 0,-9 1 2 16,-4-3 0-16,-6-2 1 0,0-5-25 0,4-9-6 15,5-1-3-15,1-8-11 0,0-2 9 0,0-2-18 16,5-1-32-16,3 0-63 0,5 3-200 0,7 3-1411 0</inkml:trace>
  <inkml:trace contextRef="#ctx0" brushRef="#br0" timeOffset="116070.251">9921 7087 2 0,'0'0'268'0,"0"0"-101"0,0 0-93 0,0 0-31 15,0 0-17-15,132-85-15 0,-107 67-3 0,1-2-3 16,0-3 0-16,2-1 0 0,2-2-4 16,3 0 1-16,2 2-1 0,0-2-2 0,3-2 1 15,4 1 0-15,4-2 0 0,-1-2 2 0,4 2-3 16,1 1 1-16,1 3-1 0,-3 0-1 16,0 5-1-16,-12 4-4 0,-13 6-598 0</inkml:trace>
  <inkml:trace contextRef="#ctx0" brushRef="#br0" timeOffset="118418.972">9639 9091 0 0,'0'0'159'0,"0"0"110"0,0 0-182 15,0 0-43-15,0 0-23 0,0 0-9 16,0 0-2-16,0 0-2 0,0 0-2 0,0 0-5 16,0 0 2-16,0 0-1 0,-10-19 1 0,10 19 0 15,0 0-2-15,0 0 0 0,0 0-3 0,0 0 1 16,0 0 0-16,0 0-4 0,0 0-1 15,0 0-1-15,0 0 3 0,0 0 1 0,0 2 3 16,0-2 7-16,0 3-5 0,0-1 0 0,0 0 0 16,0 0-4-16,0-1 2 0,0 0 1 15,0 0 1-15,0 0-2 0,0 1 2 0,0-1 0 0,0 0 1 16,0 0-1-16,0 0 0 0,0 2-1 16,0-2 0-16,0 2-2 0,0 0 1 0,0-2 0 15,-1 3-1-15,1-1 3 0,-1 0-2 0,1 0 0 16,0 2-1-16,-1-1 4 0,0-1-3 0,-2 3 0 15,2-2 0-15,-1 2 1 0,1-1-1 16,1 0 1-16,0 0 1 0,-1 0-2 0,0 1 0 16,0-1 2-16,0-2-1 0,1 2-3 0,0-2 3 15,0 1-1-15,0-1 1 0,0 0 0 16,0-1 1-16,0 0-2 0,2 1 1 0,0-2-1 16,1 0 2-16,2-1 1 0,-2 0 0 0,2 0 4 15,-1 0 0-15,2 0-1 0,-1-1 1 0,4-1 3 16,-2-2-5-16,-2 1 0 0,3-2 2 15,-1 0-6-15,-1 1 2 0,3-1 1 0,0-1-1 16,1 0 1-16,-1-1-1 0,1 1 1 0,0-1 1 16,0-1-3-16,1-3 2 0,1 1 1 0,1-3 0 15,1-3 0-15,0 0 3 0,5-4-1 0,-2 1 2 16,3-4 4-16,-2 0-1 0,5-2 1 0,0-1 3 16,-1 0 8-16,1-2 5 0,2 2 3 15,-1-2 2-15,3 1-5 0,-3 0-7 0,3 2-3 16,-1-1-2-16,1 1-6 0,0 0 1 0,-2 0 0 15,2 3-1-15,-5 1-2 0,1 1-4 16,-2 3-6-16,-4 4-3 0,2-2-9 0,-5 5-2 16,1 1-10-16,-2 1-5 0,0 2-4 0,-2 1-5 15,2 1-7-15,-5 4-17 0,-2 0-3 0,0 0-693 16</inkml:trace>
  <inkml:trace contextRef="#ctx0" brushRef="#br0" timeOffset="120063.482">9751 12018 84 0,'0'0'362'15,"0"0"-256"-15,0 0-61 0,0 0-17 0,0 0-10 16,0 0-6-16,0 0-6 0,0 0-1 0,0 0-2 16,0 0 0-16,0 125 0 0,0-114-1 15,0-3 0-15,0-1-1 0,0 0 1 0,0-1-1 16,0-2 0-16,5-2 1 0,-3 0 2 0,1 1-2 15,2-3 3-15,-1 0 1 0,2 0 1 0,0 0 0 16,2-2-3-16,0-2-2 0,0-1 2 0,1-2-4 16,1-2 3-16,2 0 1 0,-1-2-2 0,-1 0 0 15,1-1 0-15,1 0-1 0,-1 1 0 16,1-1 1-16,1-1-1 0,1 1 0 0,1-2 0 16,1-2-1-16,0-2 1 0,1-1 0 0,2-2 3 15,2-1-1-15,0-3 1 0,-1 0 2 0,4 0 3 16,0-1 1-16,-3 2 2 0,1 0 1 15,-1 1 0-15,2 1 0 0,-3 2 2 0,1-2-2 16,2-1-5-16,-2 0-3 0,1-1-2 0,2 0-2 16,2 0-1-16,-4 0 2 0,2 2 0 15,-3 4 0-15,-3 1-5 0,-1 4-2 0,-5 5-6 16,1 1-5-16,-3 2-5 0,-1 2-4 0,-2 3-1 16,-5 0-754-16</inkml:trace>
  <inkml:trace contextRef="#ctx0" brushRef="#br0" timeOffset="121654.219">9557 14805 166 0,'0'0'419'0,"0"0"-364"15,0 0-30-15,0 0-10 0,0 0-5 0,0 0-2 16,0 0-4-16,0 0 0 0,0 0-2 0,0 0 0 16,0 0 1-16,0 0 1 0,-2 53-2 0,2-52 0 15,2 1-2-15,-2-1 2 0,3 2 0 16,-2-2 0-16,2 0-2 0,-1 0-2 0,0 0 2 15,1-1-1-15,1 0 6 0,-1 0 1 0,4 0 3 16,-3-4 2-16,5-1 0 0,-1-2-2 0,1 1-1 16,1-2-1-16,-1-1 0 0,2 0 1 15,1-1-3-15,0-2-1 0,2-1-2 0,3-1 2 16,2 1-1-16,1-3 3 0,2-3 2 0,1-2-1 16,3-3 2-16,-2-1-3 0,4-2-1 15,2-2 5-15,0 0-1 0,1 0 1 0,-1-2 2 16,-1 1-4-16,0 0 5 0,-1-1 2 0,-1 1 1 15,3-4 1-15,0 0 1 0,-1 0-1 0,0 2-3 16,-5 4-5-16,0 4-9 0,-1 4-10 16,-3 4-12-16,-6 3-12 0,4 4-21 0,-8 4-12 15,-4 2-777-15</inkml:trace>
  <inkml:trace contextRef="#ctx0" brushRef="#br0" timeOffset="123614.371">9526 17458 94 0,'0'0'189'0,"0"0"-157"0,0 0-19 0,0 0-6 15,0 0 0-15,0 0 5 0,0 0-2 16,0 0-5-16,0 0 2 0,0 0-3 0,0 0 2 16,0 0-5-16,27 12 2 0,-23-12-4 0,0 0-3 15,2 0 4-15,-4 0 0 0,4 0-3 0,-3 1-1 16,2-1 5-16,-1 0-2 0,0 0 0 0,1 0 4 15,-2 0 2-15,3-1 0 0,-3-3 1 16,3 0 2-16,-2 0 0 0,0-2-5 0,3-1 5 16,0-2 1-16,1-1 2 0,0-1 2 0,3-2 2 15,2-3-3-15,1 0 2 0,2-3 8 16,2 2 2-16,2-2 5 0,3-1-5 0,1 0 2 16,3-2-5-16,4-4-2 0,3-2 4 0,6-6 0 15,4-5 0-15,3-3 0 0,5-5 0 0,7-3-9 16,2-3-2-16,4-1-5 0,3 2-7 0,-16 14-28 15,-16 14-754-15</inkml:trace>
  <inkml:trace contextRef="#ctx0" brushRef="#br0" timeOffset="142095.086">11921 6269 214 0,'0'0'278'0,"0"0"-261"16,0 0-9-16,0 0-2 0,0 0-2 0,0 0-4 16,0 0 1-16,0 0-1 0,0 0-2 15,0 0 3-15,0 0-2 0,0 0 1 0,1-2 1 16,0 2-1-16,-1 0 0 0,0 0 1 0,0 0-2 16,0 0 1-16,0 0 1 0,0 0 1 15,0 0 2-15,0 2 3 0,0 1-3 0,0 0 3 16,-2 4-2-16,1-2-4 0,-2 1 3 0,2 1-1 15,1 0-1-15,0-1 0 0,0-1 0 0,0-1 0 16,4-1 3-16,2-1 6 0,-1-2 8 0,3 0 7 16,1 0 5-16,2-5 3 0,3-3 1 15,2-4-6-15,7-7-1 0,4-5 2 0,8-7 2 16,9-8 12-16,8-5 8 0,9-6 3 0,8-4-3 16,5-4-11-16,7-2-17 0,6 4-15 0,3 0-21 15,2 8-25-15,-1 3-35 0,-24 13-65 0,-21 13-735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15:34.298"/>
    </inkml:context>
    <inkml:brush xml:id="br0">
      <inkml:brushProperty name="width" value="0.05292" units="cm"/>
      <inkml:brushProperty name="height" value="0.05292" units="cm"/>
      <inkml:brushProperty name="color" value="#FF0000"/>
    </inkml:brush>
  </inkml:definitions>
  <inkml:trace contextRef="#ctx0" brushRef="#br0">1652 12362 707 0,'0'0'-77'0,"0"0"-6"0,0 0 5 16,0 0 46-16,0 0 29 0,0 0 23 0,0 0 24 16,0 0 25-16,0 0 8 0,0 0-7 0,0 0-6 15,0 0-2-15,39-9 9 0,-33 2 5 16,0-2 6-16,3-1-5 0,1-1-6 0,0-4-6 15,4 1-4-15,-1-2-1 0,1-1-4 0,-2-4-2 16,3 1-7-16,-2-5-5 0,-3 1-4 0,1-3-4 16,-1 1-2-16,-3 0-1 0,-3-1 3 15,2 2-1-15,-2 3 0 0,-3 0-5 0,3 0-6 16,-4 1-6-16,0 0 0 0,0 0-1 0,0 0 2 16,-5 1 3-16,1 2 0 0,-2 0-1 0,3 1-4 15,-1 1 0-15,0 0 0 0,0 3 6 0,-1 3 6 16,3 2 4-16,-1 3 1 0,2 0 2 15,-1 3-2-15,0 0-7 0,2 2-8 0,0 0-15 16,0 0-13-16,0 0 3 0,0 6 3 0,0-1 16 16,0 4 11-16,5 1 0 0,-1 5 3 15,0-1-3-15,1 5-5 0,0 0 1 0,1 3 1 16,2 1-2-16,1 0 0 0,0 0-2 0,-3 2 0 16,4 0-1-16,-1 0 0 0,1 2-1 0,-1 1 1 15,1 2-2-15,-1 0 5 0,-1-2 0 16,-1 1-1-16,1-3 1 0,-2-2 2 0,-2-1 2 15,0-1 1-15,-1-1-1 0,-1-4-3 0,0 3-2 16,-1-5-3-16,-1-1 0 0,0-3 1 0,0-1-5 16,0-2 0-16,0-1-1 0,0-2-3 15,0-2-3-15,0-2 0 0,0-1-2 0,0 0 2 16,0 0 2-16,0 0 2 0,2 0-1 0,-2 0 2 16,0 0 2-16,2 0-3 0,-2-1-5 0,0-2-1 15,0-2-7-15,0 1-10 0,0-2-9 0,1-1-20 16,-1 1-34-16,1 0-58 0,1-1-152 15,-2 2-285-15,1 3-910 0</inkml:trace>
  <inkml:trace contextRef="#ctx0" brushRef="#br0" timeOffset="829.887">2159 12357 724 0,'0'0'99'16,"0"0"-41"-16,0 0-6 0,0 0 5 15,0 0-12-15,0 0-6 0,0 0-11 0,0 0-12 16,0 0 3-16,0 0 15 0,0 0 20 0,0 0 11 16,0 0-2-16,0 0-8 0,1 28-4 0,5-23-10 15,-2-1-4-15,3 0 0 0,-3-1-4 0,2 0 2 16,-1-2 0-16,0 1-4 0,-2-2 0 16,4 0-6-16,-4 0 0 0,1 0-3 0,0-2-1 15,-1 0-3-15,2-3-5 0,-2 1-3 0,-1-3-6 16,3 1 1-16,-3 0 2 0,-1 0 5 0,-1 1 1 15,0 0-1-15,0 1-2 0,0 2-3 16,-1-1-3-16,-3 2-2 0,0-1-4 0,2 2-6 16,-2 0-4-16,0 0-6 0,2 0-5 0,-3 0-9 15,2 2-10-15,0-1-13 0,-4 3-15 0,5-1-25 16,-1 2-27-16,-2-2-40 0,3 1-66 16,0 0-35-16,1-1-554 0</inkml:trace>
  <inkml:trace contextRef="#ctx0" brushRef="#br0" timeOffset="1169.487">2260 12243 792 0,'0'0'181'0,"0"0"-163"16,0 0-34-16,0 0 12 0,0 0 32 0,0 0 25 16,0 0 14-16,0 0 14 0,0 0 3 15,0 0 3-15,0 0-2 0,0 0-2 0,0 0-4 16,58 16-8-16,-46-16-5 0,-1 2-8 0,-1-2-1 15,1 0-5-15,-1 0-1 0,0 0-4 0,1 0-9 16,-1 0-10-16,2 0-17 0,-1-3-12 16,0 2-21-16,-2-1-36 0,0 1-56 0,0 1-120 15,-4 0-169-15,-2 0-862 0</inkml:trace>
  <inkml:trace contextRef="#ctx0" brushRef="#br0" timeOffset="5095.778">3508 11739 764 0,'0'0'12'15,"0"0"-35"-15,0 0-22 0,0 0 11 0,0 0 18 16,0 0 24-16,0 0 14 0,0 0 11 0,0 0 5 16,0 0-3-16,0 0-7 0,0 0-9 0,-11 29-1 15,11-24 1-15,0 0-3 0,1-1 1 16,0 0-1-16,0 2-4 0,1-3 0 0,-1 2-1 16,0-1-7-16,2-1-2 0,-2-2 2 0,0 1-3 15,-1-2 1-15,0 1 4 0,1-1 11 0,-1 0 24 16,0 0 45-16,0 0 53 0,0 0 39 0,0 0-5 15,0-4-38-15,0 0-55 0,0-4-54 16,0 0-11-16,0-1 2 0,-3 0 7 0,-1 2-1 16,0-2-7-16,-2 2-5 0,0 0-6 0,-1 0 2 15,0 2 7-15,1 0 2 0,-3 0 5 16,0 0-2-16,1 1 0 0,-2 1-3 0,0 2-9 16,-2-2 3-16,1 3-10 0,-1 0 1 0,0 0-2 15,-2 0-3-15,1 0 2 0,-1 4-2 0,-2 2 1 16,0 1-1-16,1 2 1 0,-3 1 0 15,2 3 1-15,-1 2-1 0,4 0-2 0,-2 0-1 16,3 2-2-16,2-1 2 0,3 1 5 0,1 0 1 16,2 2 6-16,1-2 2 0,2 3-1 0,0-1 1 15,1 3 0-15,0 2 5 0,2 2 4 0,6-2 7 16,1 2 0-16,3-2 0 0,-1 0-5 16,6-3-1-16,-1 0-1 0,2-4-4 0,2-1-1 15,1-4 0-15,-1-2 1 0,0-1 3 0,1-4 5 16,1 0 0-16,-2-2 5 0,1-3-1 0,-1 0 0 15,0 0 0-15,-1-2-4 0,0-1-3 16,-5-2-2-16,0 2-4 0,-4-1-2 0,-4 2 1 16,-1-1-2-16,-3 2 1 0,0-1 2 0,-2 2 0 15,0 0-4-15,0 0-1 0,0-1-6 0,0 1-3 16,0-2-6-16,0 2-12 0,0-2-15 16,0 1-14-16,0 0-14 0,0-2-14 0,0 2-31 15,0 0-81-15,0 0-221 0,0 1-987 0</inkml:trace>
  <inkml:trace contextRef="#ctx0" brushRef="#br0" timeOffset="5691.648">4087 11671 891 0,'0'0'174'0,"0"0"-58"0,0 0-64 0,0 0-10 15,0 0 14-15,0 0 22 0,0 0 9 0,0 0-9 16,0 0-25-16,0 0-39 0,0 0-10 16,0 0 10-16,0 0 20 0,-7 29 22 0,5-18-1 15,0 1-8-15,-2 1-11 0,2 2-1 0,-1 1-4 16,-2 2 0-16,0 2 2 0,-3 1-3 0,-3 3-1 16,1 1-2-16,-3 1-4 0,-1 3-2 15,2 1 0-15,-4 0 0 0,2 1 1 0,0-1-4 16,0-1-3-16,2-1-2 0,1-4-4 0,3 1 1 15,0-3-1-15,3-1 8 0,-2 0 11 16,2-2 1-16,0-1-3 0,1 0-9 0,-1-2-16 16,1-4-6-16,2 0-5 0,0-2-12 0,0-1-12 15,-1-3-22-15,2 2-34 0,1-3-52 0,-2-1-100 16,1 0-166-16,0-3-411 0,1-1 244 0</inkml:trace>
  <inkml:trace contextRef="#ctx0" brushRef="#br0" timeOffset="6111.549">4269 11803 989 0,'0'0'63'0,"0"0"-56"15,0 0-53-15,0 0 12 0,0 0 34 0,0 0 45 16,0 0 32-16,0 0 11 0,0 0 0 0,0 0 8 15,0 0 10-15,0 0 6 0,0 0 1 16,0 0-20-16,40 0-22 0,-25 0-14 0,2-3-9 0,2 0-11 16,-1 1-1-16,4-1-5 0,0 1 1 15,-1-1-3-15,2 1-6 0,0-2-5 0,1 1-6 16,-2-2-5-16,1 1 0 0,-2 0-5 0,-4 1-3 16,1-2-4-16,-3 1-6 0,0 2-9 15,-2 0-12-15,0-1-22 0,-4 1-33 0,-1 1-63 16,-1 1-139-16,-3-1-84 0,-1 1-812 0</inkml:trace>
  <inkml:trace contextRef="#ctx0" brushRef="#br0" timeOffset="6501.855">4555 11755 904 0,'0'0'38'0,"0"0"-44"15,0 0-17-15,0 0 19 0,0 0 15 0,0 0 18 16,0 0 22-16,0 0 17 0,0 0 7 0,0 0 2 15,0 0-3-15,0 0-14 0,0 0-6 0,0 0-2 16,-41 81 0-16,41-72-1 0,0 1-3 16,0 2-2-16,0-1-4 0,0 1-9 0,0-1-2 15,4 2-1-15,0-1 1 0,1-1 3 0,1 3-2 16,0 0 1-16,3 1-9 0,0 1 0 0,-1 1-4 16,2 0-7-16,0 2-5 0,-1 1-2 0,0-2-1 15,0 2-1-15,-1-1 0 0,1-2-1 16,-4 1-1-16,0-2 0 0,-3 0 5 0,-1-2 2 15,-1-2 8-15,0 0 13 0,-2 0 14 0,-4-4 16 16,0 2 11-16,-3-2 3 0,-1-1-1 0,-4-1-14 16,-1-2-13-16,-1 1-8 0,0-2-9 15,0-2-1-15,1 1-1 0,-2-2-4 0,2 0-7 16,-1-5 1-16,4-2-5 0,-3-2-4 0,2-3-1 16,0-1-8-16,2-1-8 0,2-1-9 15,0-2-14-15,3 0-18 0,2 1-20 0,2 2-28 16,2 0-44-16,0 5-65 0,0 1-86 0,2 3-94 15,5-1-2-15,-3 3 54 0,1 1-367 0</inkml:trace>
  <inkml:trace contextRef="#ctx0" brushRef="#br0" timeOffset="6839.032">4720 12018 1834 0,'0'0'256'0,"0"0"-261"16,0 0-81-16,0 0 5 0,0 0 32 0,0 0 39 15,0 0 29-15,0 0 19 0,0 0 4 0,0 0-7 16,0 0-12-16,0 0-12 0,0 0-3 0,0 0 1 16,-10 91 0-16,10-78 0 0,0 0 1 15,0 1-1-15,2-2 0 0,2-2-1 0,1 1 2 16,2-3 4-16,-2 0 4 0,3-2 4 0,-2 1 6 16,0-4 3-16,3 0 4 0,0-1 5 0,0-2 4 15,-1 0-2-15,3 0-2 0,-2-2-5 16,1-4-9-16,1-1-3 0,-1-3-3 0,0 0-3 15,0-3 3-15,-3-1 4 0,0 0 4 0,-2 1 5 16,0-1-3-16,-5-1 0 0,0 1-5 16,0 0-7-16,0 0-4 0,-3 1-9 0,-3 0-4 15,0 3-8-15,-3 0-7 0,-1 1-9 0,-1 1-10 16,0 0-8-16,-4 3-12 0,2 2-16 0,-2 1-27 16,2 2-51-16,-1 2-90 0,1 3-150 0,6-1-54 15,1 0-757-15</inkml:trace>
  <inkml:trace contextRef="#ctx0" brushRef="#br0" timeOffset="7091.642">4822 11967 1572 0,'0'0'57'0,"0"0"-130"0,0 0-36 15,0 0 30-15,0 0 82 0,0 0 70 0,0 0 15 16,0 0 7-16,0 0-5 0,0 0-10 15,0 0-11-15,0 0-5 0,0 0-9 0,0 0-14 16,71 122-5-16,-64-107-8 0,1 0-7 0,0-1 3 16,0 3-10-16,-2-1-1 0,0 0-3 15,2-3-6-15,-2 1 1 0,-1 0-3 0,1-2-1 16,-2-1 0-16,2-2-2 0,-1-1-4 0,0-2-5 16,-1 0-16-16,2-3-42 0,-1-2-83 0,2 1-229 15,-4-2-987-15</inkml:trace>
  <inkml:trace contextRef="#ctx0" brushRef="#br0" timeOffset="7447.001">5078 12032 1665 0,'0'0'-24'0,"0"0"-70"0,0 0 15 0,0 0 75 16,0 0 80-16,0 0 19 0,0 0 16 15,0 0 1-15,0 0-10 0,0 0-5 0,0 0-15 16,43 130-3-16,-37-116-4 0,3-1-7 0,-2 1-6 16,-1-1-12-16,2-2-11 0,-1 1-9 0,-2-3-5 15,2 0-2-15,-3 0-4 0,0-2-2 16,0-1-6-16,-1-3 3 0,0 0-7 0,0-2 4 16,-2-1 15-16,-1 0 20 0,1-1 14 0,0-6-2 15,3-3-17-15,1-4-22 0,1-4-13 16,0-4-4-16,1-1 3 0,-3 0-2 0,2-2 2 15,-4-1-1-15,2 2-1 0,0 2-2 0,-2 0 0 16,3 3-2-16,-2 3-2 0,-1 3-1 0,0 1-6 16,1 3-6-16,0 1-10 0,-2 1-12 15,-1 4-15-15,1-1-17 0,-1 2-26 0,0 1-59 16,1 0-134-16,-1 1-155 0,1 0-41 0,1 1-17 16,-2 1-255-16</inkml:trace>
  <inkml:trace contextRef="#ctx0" brushRef="#br0" timeOffset="7825.812">5421 12007 1132 0,'0'0'328'15,"0"0"-188"-15,0 0-78 0,0 0 2 16,0 0 3-16,0 0 8 0,0 0-3 0,0 0-11 16,0 0-21-16,0 0-16 0,0 0 1 0,0 0 3 15,0 0 5-15,0 0 0 0,-40 78-1 0,39-65 2 16,-1 0-1-16,2-1-3 0,0-2-2 15,0 1-4-15,0 0-4 0,0-2-2 0,3-1 0 16,0 1-4-16,3-3-2 0,-2 1 0 0,3-1 1 16,2-2 2-16,-1 1 2 0,2-1 0 0,3-3-2 15,-2-1 0-15,2 0-3 0,4 0-2 16,-4 0-3-16,5-5-1 0,-6-3-2 0,2 2-1 16,-3-4-3-16,1 0 2 0,-4-3 2 0,-2 0 1 15,1-3 5-15,-5 0 1 0,0-1 0 0,-2-2-1 16,0 0-2-16,-3 0-2 0,-2 2-2 15,-4 2-2-15,-1-1-5 0,-2 2-6 0,-2 2-7 0,1 3-5 16,-3 4-6-16,0 1-5 0,1 3-2 16,1 1-2-16,-2 1-2 0,0 5-4 0,1 2-9 15,2 0-14-15,-1 2-22 0,0 1-26 0,5-1-38 16,2-1-70-16,2 0-91 0,1-1-33 16,1-2 32-16,3-3-437 0</inkml:trace>
  <inkml:trace contextRef="#ctx0" brushRef="#br0" timeOffset="8039.821">5579 11969 1439 0,'0'0'44'0,"0"0"-85"0,0 0 2 16,0 0 24-16,0 0 74 0,0 0 31 0,0 0 17 15,0 0 10-15,0 0-12 0,0 0-16 0,0 0-8 16,0 0-8-16,5 120-3 0,-4-104-4 15,3 0-6-15,1-2-9 0,-4 4-10 0,3-3-10 0,-3 1-12 16,2-2-13-16,-1 1-6 0,-1-2-13 16,3-2-36-16,-1 1-86 0,-2-3-362 0,0-3-960 15</inkml:trace>
  <inkml:trace contextRef="#ctx0" brushRef="#br0" timeOffset="8890.508">6406 11878 1970 0,'0'0'3'16,"0"0"-35"-16,0 0-13 0,0 0 17 0,0 0 34 15,0 0 45-15,0 0 24 0,0 0 4 0,0 0-9 16,0 0-21-16,0 0-23 0,0 0-16 0,0 0-9 16,0 0-5-16,-67 71 0 0,67-65 1 15,0-2-3-15,0 0-5 0,0 0-2 0,0-2-2 16,0-2 9-16,0 0 14 0,0 0 3 0,0-2 0 15,2-5-8-15,1 0-15 0,-1-5-2 16,0 1-4-16,1-2-4 0,-3-1-2 0,0 1 0 16,-3 1 3-16,0-1 7 0,-4 1 6 0,3 2 2 15,-5 0 1-15,-1 3 1 0,0 2 1 0,-3 2 1 16,-2 0 2-16,0 3 2 0,-2 0-1 16,-2 6-1-16,3 3 2 0,0 0-2 0,4 3 0 15,-2 0 0-15,4 3 4 0,4 1 5 0,-3 2 4 16,6 2 8-16,-2 1 2 0,4 1 6 0,1 3 1 15,0 0 0-15,6-1-2 0,0-1-7 0,4 0-3 16,3-2-8-16,2-2-1 0,0-1-4 16,2-3 0-16,2-2 0 0,2-5-3 0,0 1 2 15,1-4 0-15,0-1-3 0,1-3 1 0,0-1-2 16,-3 0-1-16,0-1 0 0,1-6-1 0,-1-2 1 16,-2 0-4-16,-3-2 4 0,2-2-2 0,-5-2 0 15,0 0 0-15,-2 0 0 0,-1 0 2 16,0-2-1-16,-4 4 0 0,0 0-1 0,-4 3 1 15,0 1 2-15,-1 5 7 0,0 0 1 0,0 2-2 16,-2 2-1-16,-5 0-2 0,2 0-1 16,-5 6 4-16,0 1 0 0,0 3 3 0,-1 0 0 15,2 3 0-15,1 0-2 0,5 0-1 0,-3 0 4 16,6-2-1-16,0 0 3 0,0 0 0 0,5 1 2 16,0-3-1-16,3 1-1 0,1-3 0 15,2-1-6-15,-1-1 3 0,0-2-2 0,2-1-1 16,-1 1 2-16,1-3-3 0,1 0 0 0,-2 0 0 15,2-3 0-15,-2-2-2 0,0-2-2 16,2-1 3-16,-1-2-5 0,0-2 5 0,-2-1 1 16,-1 0 1-16,-2-3 6 0,0 0-2 0,-1-1 2 15,-3 0-2-15,-3-1-2 0,0 2 0 0,0 0-4 16,0 0-2-16,-7 3-4 0,-2-1-3 0,-4 2-3 16,1 1-4-16,-7 2 0 0,0 0-7 0,0 5-3 15,0 1 1-15,-2 3-4 0,0 0 4 16,2 7 3-16,2 3-3 0,-1 1-1 0,3 3-11 15,1-1-14-15,4 3-27 0,3 1-53 0,2-2-134 16,3-4-166-16,2-2-938 0</inkml:trace>
  <inkml:trace contextRef="#ctx0" brushRef="#br0" timeOffset="9283.858">6885 11967 1110 0,'0'0'638'0,"0"0"-606"16,0 0-34-16,0 0-5 0,0 0 5 16,0 0 29-16,0 0 28 0,0 0 8 0,0 0-4 15,0 0-10-15,0 0-13 0,0 0 1 0,0 0 0 16,0 0 1-16,-38-21 1 0,30 34-2 0,0 0-2 16,1 2-1-16,-2-1-5 0,6 3 0 15,-1-2 2-15,2 2 0 0,2-3 1 0,0-2 0 16,0 0-2-16,7 0-3 0,0-3 0 0,0 0-7 15,3-1-4-15,0-4-5 0,4 1-4 0,-1-1-3 16,-1-2-2-16,2-2-3 0,2 0-1 16,-4 0 0-16,2-1-2 0,0-4 0 0,-2 0 2 0,4-2-2 15,-4-2 4-15,1 0 1 0,-2-2 0 16,-2-2 2-16,1 0-2 0,-2-5 2 0,-3 1 0 16,-1-3 2-16,-2 1-3 0,-1 0 2 0,-1 2 1 15,-1 2-1-15,-3 2-2 0,-5 1-7 16,-6 2-6-16,2 2-9 0,-6 3-9 0,-1 0-3 15,-1 3-6-15,-1 1-8 0,0 1-8 0,-1 0-13 16,0 1-15-16,1 4-18 0,3 1-34 16,1 2-74-16,4-2-160 0,4-1-967 0</inkml:trace>
  <inkml:trace contextRef="#ctx0" brushRef="#br0" timeOffset="9600.017">6905 11501 978 0,'0'0'120'16,"0"0"-163"-16,0 0-8 0,0 0 15 0,0 0 64 16,0 0 50-16,0 0 50 0,0 0 47 0,0 0 23 15,0 0-17-15,0 0-29 0,0 0-29 0,44 122-29 16,-35-99-18-16,0 2-12 0,1 1-11 15,0 2-4-15,-2 0-9 0,0 2 0 0,-1 1-7 16,0 0-7-16,1-1 5 0,-3 0-6 0,3-2 1 16,-4 1 2-16,1-2-3 0,-3-1 1 15,4-1-3-15,-3-2-5 0,3-4-5 0,-3 0-7 16,3-6-4-16,-1 0-8 0,-2-3-2 0,1-1-10 16,-2-2-13-16,-1-4-17 0,0-1-38 15,0-1-61-15,0-1-166 0,2 0-235 0,-2 0-886 0</inkml:trace>
  <inkml:trace contextRef="#ctx0" brushRef="#br0" timeOffset="10009.817">7164 11912 1149 0,'0'0'53'0,"0"0"-43"0,0 0-13 0,0 0 31 16,0 0 43-16,0 0 42 0,0 0 38 15,0 0 20-15,0 0 1 0,0 0-17 0,0 0-24 16,0 0-27-16,0 0-24 0,56 93-22 0,-39-87-15 16,-4-2-7-16,4 0-7 0,-3-2-7 0,1-1-2 15,-1-1-5-15,-1 0-6 0,2-2 1 16,-1-4-5-16,-3 0-2 0,1-4-1 0,2 1-4 16,-3-2 0-16,1-2-2 0,-2 2-3 0,-1-2 2 15,0-2 0-15,-4 1-3 0,2 0 4 16,-5 1-1-16,-1 0 1 0,-1 0-1 0,0 1 1 15,-4 2-3-15,-3 3-3 0,-5-2-1 0,0 3-2 16,-4 3 0-16,2 1 2 0,-4 2 4 0,-1 0 1 16,0 3 3-16,0 4 4 0,2 3 1 15,0 0 4-15,3 1 3 0,-1 1 2 0,6 3 4 16,4 0 2-16,-1 2-2 0,5 3 5 0,1 3 2 16,4 2 8-16,7 2 9 0,1 1 8 0,2 0 4 15,5-4 3-15,0-2-4 0,3-3-7 0,-1-4-8 16,5 0-10-16,-2-5-13 0,3-1-11 0,0-3-11 15,2-5-26-15,1-1-58 0,-8 0-296 16,-6 0-1195-16</inkml:trace>
  <inkml:trace contextRef="#ctx0" brushRef="#br0" timeOffset="12858.164">2868 12994 359 0,'0'0'19'0,"0"0"-8"15,0 0-5-15,0 0 3 0,0 0 0 16,0 0 8-16,0 0 12 0,0 0 9 0,0 0 8 16,0 0 8-16,0 0 7 0,0 0 9 0,-44-10 9 15,42 8-2-15,0 2-8 0,1 0-7 16,-1 0-14-16,0 0-13 0,-1 0-5 0,0 0-8 16,-1 0 2-16,-2 4 7 0,-1 0 9 0,-1 1 9 15,-1 0 8-15,1 0 3 0,-1 2 1 0,-1-1-2 16,0 0-6-16,3 0-5 0,-1 0-6 0,2 1-9 15,2-2-5-15,-1 1-5 0,3 1-11 16,0-2-3-16,0 2-3 0,1 2-1 0,0-1 3 16,1 0 2-16,0 3 1 0,0-1-2 0,0 1 2 15,0 0-1-15,0 1 3 0,0-1 1 0,0 2-1 16,1-1 1-16,0-1-2 0,3 0-2 16,-2-1 1-16,3 0 4 0,-1-1 1 0,3 1 6 15,3 0 0-15,0-1 3 0,3 1-2 0,1-3 0 16,3 0-4-16,0-1-2 0,1-1-2 0,-1-2-4 15,3-1-1-15,-1 1-2 0,-1-3 1 0,-3 0 1 16,1 0-1-16,-2 0 4 0,-4-3 3 16,3-1-1-16,0-1-1 0,-5-1 1 0,1-1-5 15,-2-1 0-15,3 1 3 0,-3-3 0 0,-1-2 0 16,0-1 2-16,0-1-3 0,-1-1 0 16,-1 1 0-16,-1-1-3 0,-1 0 1 0,-1 1 0 15,-1 1 4-15,0 2-2 0,0-1 5 0,0 2 0 16,-3 0 3-16,-3 0 0 0,2-1-6 15,-4 0-1-15,0 0-6 0,0 0 0 0,-1 0 0 0,-1-1-4 16,0 2 0-16,-1 1-1 0,-2-1-3 16,2 4-2-16,-2-1 0 0,0 1-5 0,-1 3 1 15,1 3-1-15,-2 0-7 0,0 0 2 0,0 3-6 16,0 5-4-16,0 1-5 0,1 1-4 0,1 2-7 16,-2-1-9-16,3 2-12 0,0 1-27 15,1-1-28-15,3 3-54 0,2-2-96 0,3-2-98 16,2-2-6-16,1-5-514 0</inkml:trace>
  <inkml:trace contextRef="#ctx0" brushRef="#br0" timeOffset="13158.098">2992 12946 641 0,'0'0'-7'0,"0"0"-34"16,0 0-16-16,0 0 23 0,0 0 34 0,0 0 26 16,0 0 20-16,0 0 28 0,0 0 22 0,0 0 7 15,0 0-2-15,0 0-5 0,0 0-7 0,27 36 2 16,-24-25 8-16,1 1-1 0,0 4-1 0,-2-1-6 16,2 0-10-16,-1 3-18 0,-2-1-17 15,1 2-6-15,-1 0-6 0,1 1-3 0,0-1-3 16,1 0-3-16,-1 0-2 0,-1-1-6 0,3 0-3 15,1-1-2-15,3-2-8 0,-2-2-2 0,1 0-3 16,3-3-8-16,1 0-17 0,-1-2-42 0,3-1-61 16,-5-3-192-16,-1-1-1014 0</inkml:trace>
  <inkml:trace contextRef="#ctx0" brushRef="#br0" timeOffset="14135.343">3350 13046 371 0,'0'0'24'0,"0"0"0"0,0 0 18 16,0 0 34-16,0 0 49 0,0 0 64 0,0 0 34 15,0 0 6-15,0 0-21 0,0 0-49 0,0 0-40 16,0 0-39-16,0 0-34 0,0 0-26 15,-4 0-2-15,6 0 11 0,5 2 12 0,-2-1 14 16,3 1-3-16,2 0-2 0,0-2 0 0,2 1-1 16,3-1 2-16,-2 0-3 0,2 0-5 15,1-3 1-15,2 1-5 0,-2-1-5 0,3 0-7 16,0 0-8-16,-2 0-10 0,0 3-7 0,-3 0-2 16,-1 0-6-16,-1 0-3 0,-3 0-3 0,0 0-3 15,0 0-6-15,-2 0-6 0,-3 3-13 16,4-2-15-16,-4 1-17 0,1-2-20 0,-2 1-26 15,-1 1-57-15,0-2-102 0,1 3-120 0,-2-2-70 16,-1 0-345-16</inkml:trace>
  <inkml:trace contextRef="#ctx0" brushRef="#br0" timeOffset="14393.777">3458 13217 830 0,'0'0'73'0,"0"0"-45"15,0 0 62-15,0 0 94 0,0 0 10 16,0 0 2-16,0 0-22 0,0 0-44 0,0 0-36 16,0 0-35-16,0 0-19 0,117-8-18 0,-100 7-11 15,-3 1-9-15,1 0-6 0,-2 0-2 16,1 0-8-16,0 0 0 0,-2 0-7 0,0 5-11 15,-1-2-8-15,-1 2-23 0,0 0-24 0,-2 0-35 16,-1 0-65-16,-2-2-131 0,-2-1-879 0</inkml:trace>
  <inkml:trace contextRef="#ctx0" brushRef="#br0" timeOffset="15471.869">4012 12794 1082 0,'0'0'90'15,"0"0"-10"-15,0 0-16 0,0 0 4 0,0 0 0 16,0 0 16-16,0 0 15 0,0 0 15 16,0 0-17-16,0 0-31 0,0 0-39 0,0 0-41 15,0 0-27-15,-21-14 19 0,21 23 32 0,3 3 33 16,2 2 38-16,-2 4 1 0,4 0-7 0,1 2-9 15,1 0-7-15,0 3-6 0,1-1-5 16,0 0-8-16,-2 2-5 0,1-3-9 0,1 1-6 16,-1-1 1-16,0 1-3 0,1 0-1 0,1-1-4 15,-1-2 0-15,-2 0-7 0,3-2-2 0,-3-1-3 16,0-3-4-16,-2 0 0 0,1-2 0 16,-3-1-1-16,0-3 1 0,-2-3 0 0,-1-3 4 15,-1-1 8-15,0 0 18 0,0 0 18 0,0-4-4 16,0-2-8-16,0-3-20 0,0-2-16 15,0-2-4-15,-1-1 5 0,0-1 0 0,0 1 0 0,-1 0 1 16,1 2-2-16,1 1 0 0,0 1-1 16,0 0-5-16,0 2-4 0,4 0-1 0,0 5-6 15,1-4 7-15,0 4 4 0,3 0-1 0,1-1 1 16,1 1 4-16,2 2 0 0,0 0-1 0,-1 1 6 16,4 0-6-16,-1 0 2 0,0 4 1 15,1-1-4-15,2 2 1 0,-2 3-3 0,-1-1-1 16,2 3 7-16,-3 0-1 0,-2 2 0 0,2 2 3 15,-6 0-2-15,-1 0-1 0,-3 3 4 0,-3-1 4 16,0 0 5-16,-5 0 8 0,-5 0 4 16,-5-1 1-16,-1-2-3 0,-5-1-1 0,-3-4-2 15,-1 0-2-15,-1-3-3 0,1-2-4 0,-1-3-2 16,1 0-7-16,0-5-5 0,3-3-9 16,3-1-16-16,0-3-31 0,6 2-46 0,2-2-101 15,4 1-162-15,4 2-136 0,3 4-875 0</inkml:trace>
  <inkml:trace contextRef="#ctx0" brushRef="#br0" timeOffset="15785.793">4725 12880 1980 0,'0'0'65'0,"0"0"-94"0,0 0-31 0,0 0 9 16,0 0 41-16,0 0 45 0,0 0 18 15,0 0 15-15,0 0 3 0,0 0-8 0,0 0-14 16,0 0-9-16,0 0-10 0,0 0-3 0,23 129 1 16,-23-108 0-16,2-1 2 0,-1 2 1 15,-1 0-1-15,1 1-3 0,0-3-5 0,1 1-4 16,-2 0-2-16,1-5 1 0,0 2-3 0,3-2-3 15,-3-1-4-15,0-1-9 0,0-3-5 16,3-1-9-16,-1-4-11 0,-1-1-21 0,2-3-49 16,0-1-70-16,1-1-205 0,0 0-134 0,-4 0-862 0</inkml:trace>
  <inkml:trace contextRef="#ctx0" brushRef="#br0" timeOffset="15981.162">4586 13123 961 0,'0'0'167'0,"0"0"-91"0,0 0-23 0,0 0 34 16,0 0 28-16,0 0 24 0,0 0 9 15,0 0-1-15,0 0-18 0,0 0-25 0,0 0-27 16,0 0-17-16,0 0-24 0,0 0-15 0,115-19-10 16,-91 16-8-16,2 0-4 0,0 0-8 0,0 2-19 15,0-2-35-15,-1 1-55 0,-7 0-200 16,-6 2-1086-16</inkml:trace>
  <inkml:trace contextRef="#ctx0" brushRef="#br0" timeOffset="16409.998">5301 12921 1657 0,'0'0'286'0,"0"0"-300"0,0 0-30 15,0 0 13-15,0 0 45 0,0 0 19 16,0 0 20-16,0 0 11 0,0 0 0 0,0 0-8 0,0 0-15 16,0 0-13-16,0 0-6 0,0 0-7 0,31 68-2 15,-25-59-1-15,-4-2-5 0,2 0-1 16,-1-1-3-16,0-2-3 0,-1-1 4 0,1-2-1 16,-1-1 10-16,1 0 1 0,-1-1 0 0,2-3-5 15,0-3-14-15,-1-2-11 0,4 0-11 16,-6-2-8-16,0 1 0 0,0-2-6 0,-1 0 7 15,0 1 6-15,-2 1 9 0,-6-1 13 0,2 3 4 16,-2 0 7-16,-2 3 1 0,-4 1-1 0,-1 1-1 16,0 2 1-16,-1 1 1 0,-2 1 0 15,2 6-1-15,-2-1 0 0,-1 4-1 0,0 1 0 16,2 1 1-16,2 4-1 0,-2 0 2 0,5 1 7 16,1 2 7-16,3 0 9 0,5 0 4 15,2 1 4-15,1-1 3 0,2 2 9 0,7-1 11 16,3-2 7-16,3-1 2 0,5-2-2 0,2-2-5 15,2-2-10-15,5-3-8 0,1-1-13 16,1-3-14-16,0-3-9 0,0 0-11 0,-1-1-16 0,-3 0-29 16,-1-2-71-16,-6 0-331 0,-7 0-1103 0</inkml:trace>
  <inkml:trace contextRef="#ctx0" brushRef="#br0" timeOffset="17078.642">5769 12943 488 0,'0'0'18'15,"0"0"12"-15,0 0 12 0,0 0 17 16,0 0 25-16,0 0 25 0,0 0 40 0,0 0 23 15,0 0-8-15,0 0-45 0,0 0-55 0,0 0-49 16,0 0-31-16,0 0-8 0,-6-8 17 0,6 10 18 16,0 1 17-16,2 0 14 0,0 0-4 0,-1 2-4 15,3-1 1-15,1-2 9 0,-2 2 3 16,3-3 3-16,-2 0-2 0,3 0-12 0,-2-1-1 16,1 0-6-16,-1 0-1 0,0 0 4 0,-2 0-8 15,2 0 3-15,-3-3 0 0,0 0-5 0,-1 0 4 16,2-1-5-16,-3 1-3 0,0-1-5 0,0 1-12 15,0 1-6-15,0-1-4 0,0 2-10 16,0 1-3-16,-1 0-8 0,-2 0-7 0,1 0-3 16,0 0 5-16,-3 0 8 0,2 0 10 0,-2 1 15 15,0 2 1-15,0-1 1 0,0 1-3 0,4-1-13 16,-1 2-21-16,0-1-31 0,2 0-68 16,0-1-214-16,0-1-951 0</inkml:trace>
  <inkml:trace contextRef="#ctx0" brushRef="#br0" timeOffset="17338.218">5877 13182 2279 0,'0'0'333'0,"0"0"-298"0,0 0-22 15,0 0 17-15,0 0 5 0,0 0 0 0,0 0 3 16,32 127 2-16,-32-108-6 0,0 0-9 16,-9 3-15-16,-2 0-17 0,-4 1-49 0,0-4-257 15,6-8-1268-15</inkml:trace>
  <inkml:trace contextRef="#ctx0" brushRef="#br0" timeOffset="20129.058">2767 14008 727 0,'0'0'85'0,"0"0"-142"0,0 0-12 16,0 0 19-16,0 0 23 0,0 0 22 0,0 0 9 15,0 0 11-15,0 0 11 0,0 0 6 0,0 0 14 16,-30 126 15-16,31-110 13 0,5 0 8 16,-2 1 4-16,2 0-7 0,-1 1-4 0,3 1-13 15,0 1-15-15,1-2-10 0,-1 2-16 0,0-3-6 16,1 1 2-16,2-3 0 0,-1-1 1 0,2-3 4 16,0-1 8-16,0-2 6 0,0-3 17 15,1-2 10-15,0-3 6 0,1 0-4 0,-1 0-8 16,0-7-8-16,0-2-12 0,1-5 1 0,-1-3 1 15,-1-4-1-15,1-5 1 0,-2 0 2 0,-3-1-1 16,-4-2-4-16,1 0-5 0,-3 0-8 0,-2 3-7 16,0 1-1-16,-4 1-5 0,-5 5-5 15,1 1-9-15,-4 4-4 0,-2 1-2 0,1 5-2 16,-5-2-3-16,-1 5 2 0,-2 2-5 0,0 1-2 16,0 2 0-16,1 2-2 0,0 2-7 0,1 3-9 15,2 1-12-15,3 0-16 0,1 2-1 16,3-1-11-16,3 0-17 0,3 0-34 0,3-1-65 15,1-2-71-15,1-2-32 0,3-1-523 0</inkml:trace>
  <inkml:trace contextRef="#ctx0" brushRef="#br0" timeOffset="20431.463">2828 13730 604 0,'0'0'32'0,"0"0"-33"0,0 0-19 16,0 0 21-16,0 0 31 0,0 0 45 0,0 0 40 15,0 0 19-15,0 0 16 0,0 0-11 16,0 0-20-16,0 0-23 0,61 128-25 0,-52-101-20 16,-1-1-7-16,0 2-4 0,-1-1 10 0,2 2 5 15,-1 1 0-15,-1 2-1 0,2-3-7 16,-1 0-2-16,1-1 0 0,1-1 11 0,-1-2-4 15,0 1-11-15,1-3-15 0,-1 0-19 0,-2-1-7 16,3-3-1-16,-2 1-2 0,0-3-3 0,-2-2-5 16,0-2-11-16,2-4-19 0,-2-2-37 15,0-2-67-15,4-3-151 0,-3-2-146 0,-3 0-798 0</inkml:trace>
  <inkml:trace contextRef="#ctx0" brushRef="#br0" timeOffset="20739.607">3266 14053 733 0,'0'0'160'0,"0"0"-55"0,0 0-36 15,0 0 26-15,0 0 41 0,0 0 25 0,0 0 16 16,0 0-2-16,0 0-18 0,0 0-14 0,0 0-12 16,0 0-15-16,0 0-18 0,0 0-23 0,53 18-19 15,-39-18-21-15,1 0-14 0,2 0-7 16,-1-2-5-16,1 0-4 0,2-2-2 0,-1 0-2 16,-1-2-1-16,1 3-5 0,0-2-7 0,-2 1-11 15,0 0-19-15,-1 3-26 0,-1-1-48 16,0 2-87-16,-3 0-212 0,-2 0-102 0,-3 0-757 0</inkml:trace>
  <inkml:trace contextRef="#ctx0" brushRef="#br0" timeOffset="20944.997">3405 14200 536 0,'0'0'84'0,"0"0"6"0,0 0 29 0,0 0 35 15,0 0 30-15,0 0 9 0,0 0-1 0,0 0-14 16,0 0-35-16,0 0-39 0,0 0-30 0,0 0-21 16,0 0-17-16,0 0-14 0,115 23-9 0,-100-24-9 15,-1-1-15-15,-2 0-23 0,1 2-27 16,0 0-38-16,-1-1-69 0,-3 1-167 0,-4 0-1013 0</inkml:trace>
  <inkml:trace contextRef="#ctx0" brushRef="#br0" timeOffset="22182.401">4101 13944 463 0,'0'0'47'16,"0"0"2"-16,0 0-4 0,0 0 18 0,0 0 14 16,0 0 14-16,0 0 13 0,0 0 11 0,0 0-11 15,0 0-10-15,0 0-17 0,0 0-7 0,0 0 4 16,0 0 7-16,-90 85 2 0,90-71-5 0,0 3-13 16,0-1-9-16,0 0-7 0,3 1-7 0,3 1-6 15,0-2-7-15,0 0-2 0,2 0-1 16,1-1-5-16,2 0-3 0,-1-2-2 0,0-1-4 15,1 1 1-15,0-6 0 0,1 0 4 0,2-3 8 16,-1 0 2-16,2-4 3 0,-2 0-2 16,1-2-1-16,0-4-2 0,0-4 0 0,-2-1-2 15,3-3-6-15,-3-3-2 0,-1-2-4 0,2-1-1 16,-4-2-3-16,-2-2-1 0,-2-3-1 16,1 1 3-16,-3-4 0 0,-3 5 0 0,-2-1-2 15,-6 3-4-15,-2 4-3 0,0 1 0 0,-6 6-6 16,1 1-6-16,-6 5-5 0,1 1-4 0,-3 4-2 15,-3 1-1-15,1 0 6 0,-1 4-2 0,1 2 6 16,1 4 0-16,1-2-4 0,3 3 1 16,5-1-5-16,3 0-8 0,4 2-14 0,3-2-25 15,5 0-42-15,0-1-63 0,7-1-132 0,2-2-87 16,-1-3-699-16</inkml:trace>
  <inkml:trace contextRef="#ctx0" brushRef="#br0" timeOffset="22414.998">4243 13905 1445 0,'0'0'58'0,"0"0"-50"0,0 0-23 0,0 0 10 16,0 0 19-16,0 0 27 0,0 0 28 0,0 0 25 16,0 0 8-16,0 0-3 0,-7 117-18 15,10-98-16-15,1 5-9 0,-2-2-8 0,1 2-4 16,-1-1-7-16,-1 0-6 0,1-1-5 0,-1-1-11 15,0 0-4-15,2 1-9 0,-1-4-10 16,1 0-1-16,-2-2-11 0,4-4-20 0,0-1-37 16,2-2-75-16,1-3-172 0,0-3-415 0,-1-2-218 0</inkml:trace>
  <inkml:trace contextRef="#ctx0" brushRef="#br0" timeOffset="22699.127">4508 14034 592 0,'0'0'65'0,"0"0"-12"16,0 0 3-16,0 0 67 0,0 0 67 0,0 0 48 15,0 0 9-15,0 0-39 0,0 0-49 16,0 0-44-16,0 0-13 0,0 0 2 0,0 0 1 15,0 0 1-15,10 31-13 0,1-27-13 0,4-1-17 16,1-2-13-16,3-1-15 0,0 0-12 16,1 0-8-16,-1-4-7 0,-2 0-3 0,1-1-3 15,-4 2-4-15,0-4-3 0,-4 4-9 0,-3 1-18 16,-1 1-30-16,1 1-63 0,-5 0-168 0,-1 0-962 16</inkml:trace>
  <inkml:trace contextRef="#ctx0" brushRef="#br0" timeOffset="24374.812">5032 13936 524 0,'0'0'59'0,"0"0"-38"15,0 0-6-15,0 0 22 0,0 0 17 16,0 0 30-16,0 0 22 0,0 0 17 0,0 0 18 16,0 0-1-16,0 0-22 0,0 0-22 0,0 0-18 15,0 0-18-15,100 87-9 0,-85-80 0 0,-2-1-9 16,3-2-1-16,-4 1-3 0,3-1-7 0,-3-3 8 15,2-1 5-15,-4 0 3 0,1 0 7 16,0-3-7-16,-1-3-9 0,2-1-4 0,0-4-12 16,1 0-7-16,-1-3-6 0,-2 0-2 0,0-1 0 15,0-1-3-15,-4 0-1 0,-1 1-2 0,-3 0-1 16,1 0 3-16,-3 0 2 0,0 4-1 0,0-1 1 16,-5 2-3-16,-1 3-1 0,-5 2-4 15,-1 0-1-15,0 3 1 0,-6 0-1 0,2 2 2 16,-1 0-2-16,-3 1 2 0,2 4 0 0,1 2-1 15,1 1 0-15,-2 1-2 0,5 0 1 16,0 2 1-16,3 2 3 0,2 0 0 0,-2 2 0 16,6 1 6-16,0 3-4 0,3-1 7 0,1 4 4 15,0 0-4-15,1-1 5 0,4 2-2 0,-1-1-2 16,5-1-3-16,-2-1 0 0,2-2-3 16,2-4-2-16,0 1 1 0,3-3-5 0,3-2 1 15,2-2-3-15,1-2-4 0,4-2-12 0,0-4-24 16,4 0-31-16,3 0-44 0,-1-5-85 15,1-2-162-15,-6 0-217 0,-10 4-348 0</inkml:trace>
  <inkml:trace contextRef="#ctx0" brushRef="#br0" timeOffset="24842.58">5706 13848 645 0,'0'0'148'0,"0"0"-8"16,0 0-4-16,0 0 5 0,0 0-9 0,0 0-2 15,0 0-10-15,0 0-11 0,0 0-20 0,0 0-14 16,0 0-14-16,0 0-9 0,0 0-1 0,0 0-7 16,-19 82-7-16,24-80-7 0,0 2-7 15,2-3-7-15,-2-1-1 0,3 0-1 0,-3 0-1 16,-1 0 2-16,1 0 0 0,-1-3-3 0,-3-1 0 15,2-1-2-15,-1 1-1 0,2-3 1 0,-4 2-5 16,0-3 2-16,0 2-7 0,0-2-3 0,-4 1-3 16,0 0-4-16,1 0-4 0,-3 0-8 15,0 2-8-15,0-1-10 0,-4 2-11 0,3 3-12 16,0 1-16-16,1 0-19 0,-3 1-26 0,3 3-37 16,0 3-51-16,2 1-57 0,0 1-14 15,2-1-114-15,1-3-57 0</inkml:trace>
  <inkml:trace contextRef="#ctx0" brushRef="#br0" timeOffset="25095.816">5736 14118 1013 0,'0'0'221'0,"0"0"-130"0,0 0 1 15,0 0 37-15,0 0 6 0,0 0-3 0,0 0 0 16,0 0-11-16,0 0-23 0,0 0-23 0,0 0-28 16,0 0-25-16,-2 131-16 0,-13-111-24 0,0 2-60 15,0-5-202-15,6-5-1155 0</inkml:trace>
  <inkml:trace contextRef="#ctx0" brushRef="#br0" timeOffset="33735.256">1305 14918 1199 0,'0'0'15'0,"0"0"-10"0,0 0-61 16,0 0-17-16,0 0 0 0,0 0 30 0,0 0 48 16,0 0 38-16,0 0 15 0,0 0 0 15,0 0-10-15,0 0-17 0,-17-5-11 0,17 5-7 16,0 0-9-16,0 0 9 0,0 0 6 0,0 0 3 16,0 0 5-16,0 0-4 0,0 0 6 0,0 0 6 15,0 0 20-15,0 0 11 0,0 0 6 16,3-1 0-16,-2 0-12 0,0-2-12 0,0 0-11 15,0 0-4-15,-1 0 1 0,1-1-2 0,0 1 2 16,-1-2-3-16,2 2-1 0,-2-2-1 16,0 2-3-16,0 0-1 0,0-1-8 0,-2 1-5 15,0-2-3-15,0 1-7 0,-4 0 0 0,3-1-3 16,-6 1 0-16,0-1-6 0,0 1-2 0,-2 3-1 16,0-2-1-16,0 2 2 0,-2 1 1 15,-2 0-1-15,2 1-2 0,-1 3-3 0,-3 4 0 16,2-1 1-16,0 3-1 0,1 0 5 0,-3 2 3 15,2 0 0-15,0 1 0 0,3 0 2 0,0 1-3 16,-3 0 0-16,4 3 1 0,0-1-4 0,2 1 0 16,1 3 0-16,3 0 2 0,-1 1 0 0,3 1 2 15,3 2 0-15,0 0-1 0,0 3-5 16,8 0 2-16,1 1-2 0,2 1 3 0,3 0 3 16,2 0 1-16,0-2-1 0,3 1 2 0,1-2 1 15,2-2 6-15,4-2 4 0,-4-2-2 16,6-2 4-16,1-2-2 0,0-4 1 0,9-1 3 15,9-6-9-15,-2-3-3 0,4-2 4 0,-11-6 0 16,-6-5 11-16,-8-2 6 0,2-3 1 0,-4 1 2 16,-4-1-3-16,-4 0-1 0,-1-1 3 15,-5 2 6-15,0-2 6 0,-6 1 1 0,-1 1 2 16,-1 1 1-16,0-1-6 0,-3 2 2 0,-6 0-9 16,4 3-8-16,-4 2-3 0,1 2-10 15,-2 2-2-15,0 1-5 0,1 3 0 0,-2 0-3 0,2 0 0 16,-1 6 1-16,0 2 0 0,4 1 3 15,-2 3-2-15,1 1 2 0,4-2-2 0,-3 5 0 16,5-1 4-16,1 2 1 0,0 1 1 0,6-2-1 16,-1 1 3-16,3-1 2 0,2 0-1 15,5-2 3-15,-1-1-3 0,1 0-3 0,2 0 1 16,2-4 0-16,-1 0 0 0,0-2-1 0,1-1 4 16,0-3 0-16,0-1 1 0,1-2 2 0,-2 0 1 15,2-7 4-15,-3-2 6 0,1-1 1 0,1-3 3 16,-5-4 1-16,-1-2 1 0,-2 0 0 15,-4-3-4-15,-1 0-2 0,-2 0 1 0,-2-2-2 16,-2 1-2-16,0 0-1 0,-7 1-7 0,-2 2-2 16,-5 1-5-16,-3 2-5 0,-3 4-7 15,-3 1-6-15,-3 2-1 0,1 5-4 0,-3 3-3 16,0 2-3-16,3 0 2 0,-2 7-3 0,6 2 0 16,0 3 1-16,5-1-9 0,2 4-1 0,4-1-8 15,1 2-21-15,7-2-25 0,2 2-64 0,2-2-102 16,6-4-204-16,-3-3-823 0</inkml:trace>
  <inkml:trace contextRef="#ctx0" brushRef="#br0" timeOffset="34301.386">1996 15159 2351 0,'0'0'-38'16,"0"0"-18"-16,0 0-14 0,0 0 16 15,0 0 43-15,0 0 33 0,0 0 9 0,0 0 7 16,0 0 4-16,0 0-8 0,0 0-7 0,2 127-3 16,5-106-8-16,-2-1 0 0,3 0-2 0,1 0-4 15,0 0-1-15,0-2-4 0,0-1-1 16,0 0-3-16,-3-2 1 0,2-3-2 0,2-1 2 16,-3-2 2-16,-2-3-4 0,3-3 9 0,0-3 2 15,-3 0 4-15,3-4-2 0,-1-7 0 16,0-2-7-16,0-3-4 0,2-1-2 0,-2-5-7 15,-2 0 0-15,2-2 1 0,-4-1 4 0,2 2 4 16,-2 1 0-16,-2 3 1 0,3 4-3 0,-1 3-1 16,-1 3 1-16,-1 4-6 0,-1 3-5 15,1 2-19-15,-1 0 4 0,3 6 6 0,-2 1 11 0,1 3 21 16,0 3 4-16,0 2-3 0,-1-1-4 16,2 4 0-16,1-2-5 0,-2 0 3 0,4-1-1 15,-2 0-2-15,4-4-2 0,-2 2 0 0,1-3-2 16,2-1 0-16,2-2 0 0,-2-2-1 15,0-4 3-15,2-1 0 0,0 0 1 0,-1-5-3 16,2-3-2-16,2-5-5 0,-2-1-3 0,0-2-3 16,-2-4-3-16,2 1 4 0,-3-2 6 0,-1 0 5 15,-2 0 2-15,1 2 1 0,-1 2 0 0,-3 2 0 16,-1 4 2-16,1 1 3 0,-1 4 0 16,-2 5 5-16,1-1 0 0,-1 2-6 0,0 0-8 15,0 0-4-15,0 3 4 0,0 5 7 0,0 2 9 16,0 3 3-16,1 4 0 0,-1 0-4 15,0 2-4-15,1 0-1 0,0 1-1 0,3-1-3 16,2 2 4-16,-2-3-6 0,3 0-5 0,1-1-2 16,2-2-3-16,1-2-7 0,0-3-16 15,7-1-39-15,-2-2-96 0,-1-3-262 0,-6 0-1035 0</inkml:trace>
  <inkml:trace contextRef="#ctx0" brushRef="#br0" timeOffset="34525.98">2713 15273 1934 0,'0'0'24'0,"0"0"-31"0,0 0-7 0,0 0 33 15,0 0 25-15,0 0 18 0,0 0 11 0,0 0-1 16,0 0-8-16,11 122-18 0,-8-100-15 16,-2 1-4-16,3-1 1 0,-2 3-3 0,-1-3 4 15,0 3-6-15,-1-1-4 0,1-3-6 0,0 0-3 16,-1-3-8-16,3-2-8 0,1 0-3 0,-1-4-7 15,3-1-1-15,-1-1-8 0,-1-3-9 16,2-2-27-16,1-1-52 0,-1-3-116 0,1 1-271 16,-3-2-918-16</inkml:trace>
  <inkml:trace contextRef="#ctx0" brushRef="#br0" timeOffset="34836.568">2599 15211 937 0,'0'0'304'0,"0"0"-98"16,0 0 10-16,0 0 13 0,0 0-25 0,0 0-52 15,0 0-33-15,0 0-34 0,0 0-21 0,0 0-25 16,0 0-17-16,0 0-5 0,0 0-3 0,0 0-3 16,89-75-2-16,-63 75-3 0,-2 0-2 15,1 0 0-15,0 1-3 0,-4 5 1 0,3 0 2 16,-1 2-2-16,-5 0-3 0,-1 0 2 0,0 2-3 15,-5 1-1-15,-3-1 4 0,-4 2-4 16,-2 2 1-16,-3 1 3 0,-4 4 3 0,-5 0 0 16,-4 1 7-16,-1-1 2 0,-4 0 3 0,-1-1 0 15,-2 0-1-15,2-5-5 0,1 0-4 0,2-1-6 16,2-5-5-16,1 1-5 0,2-4-19 16,4-1-22-16,1-3-47 0,-1 0-149 0,3 0-327 15,1 0-922-15</inkml:trace>
  <inkml:trace contextRef="#ctx0" brushRef="#br0" timeOffset="35039.657">3041 15286 2008 0,'0'0'91'0,"0"0"-39"16,0 0-31-16,0 0 18 0,0 0 21 0,0 0-1 0,0 0 0 15,0 0-1-15,0 0-11 0,0 0-13 16,0 0-15-16,0 0-8 0,0 0-5 0,0 0-7 15,46 107 2-15,-44-96-2 0,-1-2-2 0,0 0-5 16,-1 0-6-16,0-3-13 0,0 2-28 16,0-4-49-16,0 1-123 0,1-3-261 0,-1-1-954 0</inkml:trace>
  <inkml:trace contextRef="#ctx0" brushRef="#br0" timeOffset="35336.128">2917 14909 1902 0,'0'0'63'0,"0"0"8"16,0 0-13-16,0 0 4 0,0 0-18 0,0 0-8 15,0 0-4-15,0 0-3 0,0 0 0 0,0 0-5 16,0 0 4-16,0 0 2 0,0 0 3 0,0 0 7 16,-29 45-2-16,38-33-3 0,2-1-9 15,2 0-8-15,4 0-6 0,0-1-5 0,4-1-1 16,-2-1-5-16,1-4 0 0,0-1-1 0,-2-3 2 15,0 0 0-15,-3-2 1 0,0-3 2 0,-3-3 0 16,-2-1 4-16,-1-2 4 0,-3-1 4 16,-1-1 1-16,-2-2 3 0,-2-2 1 0,-1 3-3 15,0 0-2-15,-4 1-16 0,-4 2-14 0,0 1-17 16,-3 1-23-16,-1 4-18 0,0 1-34 0,-1 3-60 16,0 1-88-16,0 3-162 0,3 2-68 15,6-1-708-15</inkml:trace>
  <inkml:trace contextRef="#ctx0" brushRef="#br0" timeOffset="35616.678">3254 14741 1946 0,'0'0'-125'0,"0"0"-17"0,0 0 20 0,0 0 94 15,0 0 54-15,0 0 26 0,0 0 19 0,0 0-1 16,33 124-10-16,-29-92-14 0,2 1-9 0,0 3 1 16,-2 0 10-16,3 2 4 0,-4-3 0 15,1 1 3-15,-1-3-4 0,0 0 0 0,1 1-3 16,1-4-4-16,1 1-6 0,0-1-12 0,0-1-9 16,0-3-8-16,1 0-10 0,1-2-3 0,-2-4-3 15,1 0-8-15,1-4-19 0,-2-2-33 16,1-2-63-16,-1-6-137 0,-3-2-211 0,0-1-918 0</inkml:trace>
  <inkml:trace contextRef="#ctx0" brushRef="#br0" timeOffset="36023.333">3439 15254 1812 0,'0'0'54'15,"0"0"-61"-15,0 0 21 0,0 0 36 0,0 0 34 16,0 0 15-16,0 0 13 0,0 0 3 0,0 0-11 16,0 0-16-16,0 0-22 0,0 0-17 0,0 0-13 15,122 57-9-15,-102-57-5 0,0 0-7 16,0-2-2-16,-2-2-4 0,0 0 0 0,-1-3 2 16,-1-1-1-16,-3-3 3 0,1 0-1 0,-1-2-2 15,-3-1-5-15,-2-2-6 0,0 0-3 16,-3 0-2-16,-1 0 3 0,-4 2 4 0,0 0-3 15,-2 2-3-15,-5 1-6 0,-2 4-7 0,-3 0-8 16,0 4-10-16,-4 3 0 0,1 0 0 0,-2 4 8 16,1 5 6-16,-3 3 9 0,1 2 2 15,1 1 3-15,3 1 4 0,0 0-3 0,4 2 2 16,2-1-2-16,2 0 4 0,5 1 1 0,1-2 5 16,0 3 4-16,4 0 0 0,5-3 2 0,3 3 4 15,3-3-2-15,1 0-2 0,2-3-1 16,1 0-4-16,1-3 0 0,0-1-3 0,0-1-4 15,1-2-2-15,0-2-9 0,-1-1-17 0,3-3-32 16,1 0-80-16,-1 0-247 0,-6-3-167 0,-5-1-852 16</inkml:trace>
  <inkml:trace contextRef="#ctx0" brushRef="#br0" timeOffset="36352.101">4004 15211 1660 0,'0'0'74'16,"0"0"-45"-16,0 0-3 0,0 0 7 15,0 0 8-15,0 0 19 0,0 0 7 0,0 0 1 16,0 0 1-16,0 0-5 0,0 0-5 0,0 0 2 16,0 0 7-16,0 0-1 0,-56 118 5 15,64-109-12-15,3 2-13 0,-1-1-10 0,4-2-15 16,1 0-7-16,1-1-6 0,0-3-5 0,1 0-2 16,-1 0-2-16,0 0-2 0,-1-4 2 0,1 0 2 15,-2 0 1-15,1 0 0 0,-1 0 3 16,-3-7-1-16,0 2 5 0,-1-2 7 0,-1-2 5 15,2-3 1-15,-5-1 2 0,0-1 0 0,-1-2-4 16,-2-1 1-16,-2-2-5 0,-1-1-1 0,0 1-6 16,-6-1-2-16,-4 2-9 0,-3 1-5 15,-3 2-8-15,-2 2-5 0,-3 4-5 0,-1 2-6 16,-1 6-5-16,-2 1-2 0,2 3-6 0,-3 7-9 16,4 0-2-16,2 3-13 0,0 0-18 0,2 1-43 15,5 0-90-15,1-3-173 0,5-3-96 0,4-3-769 16</inkml:trace>
  <inkml:trace contextRef="#ctx0" brushRef="#br0" timeOffset="36601.748">4061 14818 1030 0,'0'0'53'15,"0"0"-12"-15,0 0 125 0,0 0 30 0,0 0-8 16,0 0-19-16,0 0-23 0,80 132-32 0,-69-103-19 16,-1 0-15-16,-1 1-6 0,0 0 5 15,-1 0 9-15,-3 0-2 0,1-1-3 0,-2 0-12 16,2 0-13-16,-2-3-10 0,0 0-17 0,1 0-9 16,1-3-14-16,2-2-9 0,1 0-10 0,0-3-20 15,3-3-51-15,-4-3-294 0,-2-6-1210 0</inkml:trace>
  <inkml:trace contextRef="#ctx0" brushRef="#br0" timeOffset="39455.836">4755 14961 1222 0,'0'0'32'0,"0"0"-2"16,0 0-11-16,0 0 17 0,0 0 38 15,0 0 27-15,0 0 7 0,0 0-24 0,0 0-29 16,0 0-3-16,0 0 21 0,0 0 31 0,18 38 13 16,-10-15-17-16,-3 2-19 0,1 0-16 15,-3 1-10-15,3-2-11 0,-4 2-5 0,2-2-3 16,0-1-6-16,-2 0-5 0,2 0-4 0,1-1-5 16,-3 0-2-16,2-2-2 0,0-1-2 0,-3-3 1 15,1-2-8-15,1-1 3 0,0-1 0 16,-2-5-5-16,-1-2 1 0,0-1-1 0,1-3 4 15,-1-1 10-15,0 0 25 0,0 0 22 0,0-1 7 16,0-5-11-16,-2-6-24 0,-5-3-25 16,1-6-12-16,-4-1 2 0,-1-2 3 0,-1-1 1 0,0-1 0 15,1 2 1-15,1 0-4 0,-1 1 1 16,3 0-4-16,3 1 0 0,-1 1-2 0,2 2 0 16,-1 1 3-16,3 1-1 0,1 2 1 0,0 3 2 15,-1 3 3-15,2 0-3 0,0 3 1 0,0 2 1 16,0 1-2-16,0 3-2 0,2 0-9 15,-1 0-14-15,1 0 3 0,2 4 5 0,3 2 12 16,1 7 13-16,3-1 4 0,1 5-1 0,2 1 2 16,0 0 0-16,-2 0-5 0,2-1 0 0,0-1-3 15,1 0-2-15,1-1 1 0,0-1-3 16,3-2-2-16,-1 0 3 0,1-2 0 0,1-2 0 16,0-1 2-16,-3-2-3 0,1-4 4 0,-2-1-1 15,1-1 2-15,0-6 0 0,0-2-4 16,-1-3 0-16,-1-2-1 0,-2-1 2 0,-1-3 1 15,-3-2 0-15,-2-2 0 0,0-1-2 0,-5-4-3 16,0-1-1-16,-2-2-2 0,0 2 2 0,-3 0-1 16,-1 5 6-16,0 3 0 0,1 5-3 0,-1 4 2 15,1 3-4-15,1 3-1 0,1 3 0 16,-1 2-2-16,2 0-10 0,-1 0-5 0,1 5 0 16,-1 2 6-16,-1 5 9 0,1 4 10 0,-1 3 1 15,2 4 1-15,0 3 0 0,0 3 4 0,3 1 2 16,1-2 2-16,0-1 1 0,1-1-3 0,-1-1-4 15,2-1-5-15,1-3 1 0,0 2-3 16,-3-3 5-16,3 0-3 0,-2 0 0 0,-1-3-7 16,3-1 0-16,-3-1 3 0,-1-1-5 0,1-1 7 15,-1 1-8-15,-1-2-5 0,1-2-4 16,-1-1-14-16,0-2-12 0,-1-2-26 0,0-2-55 16,2-2-115-16,0-1-272 0,0 0-1030 0</inkml:trace>
  <inkml:trace contextRef="#ctx0" brushRef="#br0" timeOffset="39755.295">5340 14918 2116 0,'0'0'75'0,"0"0"-35"15,0 0-23-15,0 0-2 0,0 0-5 0,0 0 8 16,0 0 6-16,0 0 3 0,0 0 5 15,0 0 15-15,0 0 6 0,0 0 5 0,0 0 0 16,0 0-7-16,43 79-2 0,-40-58-5 0,-1 2 1 16,0-1 0-16,-1 1 1 0,0-2-5 0,1 1-2 15,1 0-4-15,0 0-5 0,-2 0-1 0,0-1-2 16,1-1-6-16,2 1-9 0,-1-3-2 16,-2 0-9-16,3-2-2 0,0 0-2 0,-1-4-1 15,1 1-3-15,-1-4 1 0,-1-1-1 0,0-2-8 16,2-2-10-16,-1-2-13 0,0-2-23 15,4 0-58-15,-1-3-133 0,-1-2-360 0,1 1-949 0</inkml:trace>
  <inkml:trace contextRef="#ctx0" brushRef="#br0" timeOffset="40074.684">5688 14934 1819 0,'0'0'160'0,"0"0"-62"0,0 0-55 0,0 0-16 16,0 0 1-16,0 0 30 0,0 0 29 0,0 0 15 16,0 0 4-16,0 0-18 0,0 0-22 15,0 0-5-15,0 0-6 0,-23 116 2 0,23-94-4 16,0-3-1-16,0 2-10 0,0 0-8 0,2 0-5 15,2-2-9-15,-1 2 0 0,-2 0-3 16,1-1-3-16,1 1-5 0,1-2-2 0,-2 1-4 16,-1-2-2-16,1 0 1 0,3 0-10 0,-2-1-3 15,2-4-4-15,0-3-13 0,3-1-8 16,-2-5-15-16,0-1-27 0,3-1-50 0,0-2-115 16,-4 0-270-16,1 0-1022 0</inkml:trace>
  <inkml:trace contextRef="#ctx0" brushRef="#br0" timeOffset="40401.124">5584 14965 1158 0,'0'0'348'16,"0"0"-234"-16,0 0 8 0,0 0 18 16,0 0 10-16,0 0-8 0,0 0-20 0,0 0-2 15,0 0-4-15,0 0-18 0,0 0-31 0,0 0-28 16,0 0-15-16,0 0-11 0,-8-83 2 0,27 80 1 15,0 1-6-15,3 1-4 0,2 1-5 0,1 0 3 16,-1 0-1-16,5 0 0 0,0 3 3 16,1 1-4-16,1 3 4 0,-1 2-1 0,1 1-4 15,-2 2-1-15,-1 1-3 0,-3 1 3 0,-3 1-1 16,-4 2 0-16,-7-3 1 0,-3 5 1 16,-7-2 6-16,-1 1 3 0,-11 1 3 0,-6 0 0 15,-5-1-3-15,-2 0 0 0,-4-2-1 0,-1 0 0 16,-2-3 2-16,2-1 1 0,3-5-6 15,2 0 0-15,3-2-4 0,4-5-6 0,1 0-9 16,5 0-15-16,-3-5-44 0,4-3-82 0,4 2-280 16,0 0-1126-16</inkml:trace>
  <inkml:trace contextRef="#ctx0" brushRef="#br0" timeOffset="40869.569">6384 14854 1176 0,'0'0'174'0,"0"0"-41"0,0 0 31 15,0 0 13-15,0 0-15 0,0 0-5 0,0 0-15 16,0 0-23-16,0 0-22 0,0 0-20 0,-119 7-16 15,104-2-18-15,-1 1-11 0,2-1-10 0,1 2-6 16,0 1-7-16,3 2-5 0,2-1-1 16,0 0-5-16,3 1 1 0,0 0-2 0,1 2 0 15,3-1-4-15,-1 1 0 0,2 1 1 0,0-1-2 16,0 1 0-16,1-1 1 0,2-2 1 0,5-1 2 16,0-3 4-16,3 2 2 0,0-4 2 0,1 1 0 15,6 0 0-15,-1-2-2 0,2 1-1 16,2-2-1-16,0 2 3 0,2-1-1 0,-1 2 1 15,2 0 0-15,2 1-2 0,-4 2 1 0,3-2-3 16,-1 4 2-16,-2 0-2 0,-2 2-1 0,0 1 2 16,-8 1-1-16,-1 0 1 0,-6 3 0 15,-5-3 6-15,-8 2 2 0,-10 2 6 0,-4-2 5 16,-6-2 4-16,1 1 6 0,-4-3 7 0,0-1 0 16,1-2 0-16,0-4-9 0,3-2-9 15,-2 0-10-15,3-3-13 0,1 0-5 0,4-3-11 16,1-4-21-16,4 0-36 0,4 2-62 0,7-1-262 15,0 3-1152-15</inkml:trace>
  <inkml:trace contextRef="#ctx0" brushRef="#br0" timeOffset="41901.617">7237 14931 426 0,'0'0'45'0,"0"0"-27"0,0 0 25 0,0 0 39 16,0 0 47-16,0 0 48 0,0 0 16 0,0 0 4 15,0 0-15-15,0 0-35 0,0 0-23 0,0 0-26 16,0 0-21-16,0 0-12 0,9 84-8 15,-8-79-12-15,1-2-4 0,-1 0-5 0,1-1-8 16,3-2 2-16,-3 0 2 0,0 0 3 0,0 0 3 16,3-1-5-16,-2-4-9 0,-1-2-11 15,2-4-10-15,-2-1-5 0,-1 0-4 0,0 0 0 16,-1-1-5-16,0 1 3 0,-1 0 3 0,-5 1-1 16,3 2 2-16,-5 2-4 0,3 1 2 15,-5 1-3-15,0 4 0 0,-3 1 3 0,-2 0 2 16,-2 6 5-16,1 1 5 0,-2 3 1 0,0 2 3 15,4 1 1-15,2 2-4 0,0 2-3 0,4 2 0 16,2 2-1-16,5 0 3 0,1-2 5 0,0 2 0 16,7-1 6-16,3-4 3 0,1 2-1 15,2-2 4-15,5-2-2 0,2-1-6 0,1-2-1 16,2-2-5-16,4 0-5 0,-2-1-1 0,4-3-4 16,-1-1 1-16,-4-3-3 0,4-1-2 0,-5 0 0 15,2-2 0-15,-4-4 0 0,-5-2 1 0,1-2 3 16,-5 2-1-16,-1-5 1 0,-2 2 1 15,-2-3-5-15,-4 2 1 0,-2-3 3 0,-1 2 1 16,0 3 3-16,-3 1 2 0,-4 0 1 0,2 4-3 16,-3 1 0-16,1 2-2 0,3 1-3 0,-3 1 4 15,2 0-2-15,-3 5 5 0,-1 1 0 16,2 3-1-16,2-1 3 0,-3 1 0 0,6 2 0 16,0 1 2-16,2-1-2 0,0 0 3 0,1 0 0 15,3-2 7-15,5 0 3 0,1 1 3 16,0-2 5-16,3-1-4 0,3 0-2 0,-1-3-3 15,4 1-4-15,1-4-4 0,0 2-7 0,-1-3-3 16,1 0 0-16,-2 0 1 0,-4 0 1 0,3-4-1 16,-5-2 1-16,1-1-3 0,1-1 4 0,-4-2 2 15,-1 0-2-15,-3-1 2 0,-1-1-1 16,-3-1 0-16,-2-2-2 0,-1-2 0 0,-6 2-4 16,-3-3 0-16,-2 2-3 0,-4 1-3 0,2 1-6 15,-5 2-7-15,-1 2-1 0,-1 2-8 0,-2 3 2 16,-3 3 3-16,4 2 5 0,-2 1 9 15,-1 7 6-15,4 2 2 0,6 1-1 0,-2 1-7 16,7 0-14-16,2 0-28 0,6-1-75 0,2-2-197 16,0-3-1165-16</inkml:trace>
  <inkml:trace contextRef="#ctx0" brushRef="#br0" timeOffset="42284.719">7901 15018 1780 0,'0'0'35'0,"0"0"-34"0,0 0 20 15,0 0 30-15,0 0 32 0,0 0 19 0,0 0 0 16,0 0-15-16,0 0-15 0,0 0-10 0,0 0-2 16,0 0-5-16,0 0-4 0,0 0-5 0,-71 83-8 15,80-69-9-15,-1 0-9 0,2 1-8 0,1-1-3 16,2 0-4-16,-1-1-1 0,4 0 0 0,-3-3 0 15,5 0 1-15,-4-2-3 0,4-1 2 16,0-3-3-16,1-1 1 0,-2-2-1 0,2-1-1 16,0 0 0-16,-1-4-2 0,0-3 2 0,-4-1 0 15,-2-3 0-15,2-2 1 0,-3-2 3 0,-5-1-4 16,1-2 4-16,-6-1 0 0,0 0-2 16,-1-1 1-16,-1 1 0 0,-7 0-4 0,-2 1-3 15,-2 1-7-15,-1-1-5 0,-5 4-5 0,-1 1-6 16,-2 2 0-16,-3 3-4 0,-2 4-3 15,3 4-7-15,0 0-9 0,-2 5-12 0,4 3-7 16,2 2-6-16,4 0-14 0,0 0-28 0,4 2-87 16,7 1-154-16,-1-6-43 0,4-2-728 0</inkml:trace>
  <inkml:trace contextRef="#ctx0" brushRef="#br0" timeOffset="42555.659">7940 14594 1762 0,'0'0'91'0,"0"0"-18"0,0 0-26 0,0 0-10 15,0 0-17-15,0 0 12 0,0 0 23 0,0 0 22 16,0 0 11-16,0 0-12 0,0 0-8 0,0 0-6 16,0 0-4-16,89 141 5 0,-74-112-2 15,2 0-4-15,-4 1-5 0,3 1-6 0,-3 1-8 16,-2 0-7-16,1 2-6 0,-1 0-5 0,3 0-5 15,-4-2-8-15,-3-1-3 0,1-5-1 16,1 1-2-16,-2-4 0 0,-3-1-1 0,3-4-8 16,-2-1-5-16,2-5-10 0,-3-2-13 0,3-1-21 15,-1-6-42-15,-1 0-83 0,2-3-297 16,-4 0-1043-16</inkml:trace>
  <inkml:trace contextRef="#ctx0" brushRef="#br0" timeOffset="42952.961">8329 14898 1730 0,'0'0'168'0,"0"0"-134"16,0 0-26-16,0 0 23 0,0 0 21 0,0 0 26 16,0 0 18-16,0 0 9 0,0 0 4 15,0 0-16-15,0 0-22 0,0 0-10 0,0 0-12 16,62 125-13-16,-43-118 0 0,1-1-11 0,0-1-6 15,0-3-4-15,1-1 0 0,-4-1-4 0,-2 0-3 16,0-3-1-16,-3-2-4 0,-2-2 1 16,-1-2-3-16,-4-3 0 0,3-2-4 0,-5 0-4 15,0-1-3-15,-3-2-6 0,0 3-7 0,-6-2-1 16,-3 2-2-16,-1 1-1 0,-1 2 2 16,-4 4 1-16,-2 1 5 0,-2 4 5 0,-1 2 6 15,1 0 5-15,-1 4 6 0,5 3 1 0,-3 2 5 16,5 1 3-16,-2 4 3 0,5 2 5 0,3 2 4 15,-2 1 5-15,3 4 1 0,4 1 5 16,2 0 4-16,0 0 1 0,2 0-2 0,7-1-3 16,2-1-7-16,4 0-10 0,1-2-8 0,4-2-4 15,5-2-12-15,0-3 2 0,5-5-3 0,-1-2-6 16,-1-2-8-16,-2-4-17 0,0 0-35 0,-5-3-72 16,-6 0-302-16,-5-1-1112 0</inkml:trace>
  <inkml:trace contextRef="#ctx0" brushRef="#br0" timeOffset="43387.784">8948 14843 1529 0,'0'0'364'0,"0"0"-156"15,0 0-52-15,0 0-5 0,0 0-24 0,0 0-39 16,0 0-22-16,0 0-20 0,0 0-18 0,0 0-4 16,0 0-5-16,0 0-4 0,0 0-7 15,0 0-3-15,-2 16-5 0,4-12-3 0,-2 1-1 16,0 0-9-16,1 1-11 0,2-1-23 0,0 1-39 15,-1 1-68-15,-1 1-194 0,0-2-258 0,0-2-857 0</inkml:trace>
  <inkml:trace contextRef="#ctx0" brushRef="#br0" timeOffset="43550.869">8995 15167 2787 0,'0'0'53'0,"0"0"-37"0,0 0-16 16,0 0-4-16,0 0-12 0,0 0-41 15,0 0-129-15,0 0-1362 0</inkml:trace>
  <inkml:trace contextRef="#ctx0" brushRef="#br0" timeOffset="48078.931">3857 13320 310 0,'0'0'14'0,"0"0"-8"16,0 0-3-16,0 0-2 0,0 0-2 16,0 0 3-16,0 0-2 0,0 0 2 0,0 0 2 15,0 0-3-15,0 0 1 0,0 0 2 0,-5-11 3 16,5 10 4-16,0 1 5 0,0 0 8 0,0 0 6 16,0 0 6-16,0 0 7 0,0 0 0 15,0 0 0-15,0 0 0 0,0 0-7 0,0 0-10 16,0 0-13-16,0 0-9 0,0 0 4 0,0 3 13 15,0 1 10-15,0-1 7 0,0 4-4 16,0-2-6-16,2 2-1 0,1 0 0 0,-2 1-1 16,3 0 0-16,0 0-4 0,-2 1-3 0,2 1 2 15,-1 1 1-15,-1-1 0 0,0 2 1 0,1-2-2 16,-2 3 2-16,-1-4 1 0,1 1 1 0,-1 1 0 16,0-3-2-16,0 1-5 0,0-1-3 15,0-2-4-15,0-1-8 0,0 0-1 0,0-2-3 16,0-2 2-16,1 2-1 0,-1-1-2 0,2 1 4 15,-2-2-3-15,1 2 2 0,-1-2 6 0,1 1-6 16,-1-1 2-16,1 0 3 0,1-1-1 0,-1 1 14 16,-1-1 11-16,1 0 21 0,0 0 18 15,2 0 8-15,-1 0-2 0,2 0-13 0,0-1-16 16,1-1-14-16,0-1-12 0,2 1-9 0,1 0-10 16,-1-1 0-16,2 2-1 0,1 0-3 15,-3 1 3-15,2 0-3 0,0 0-1 0,1 0 2 16,0 0 3-16,1 0 1 0,1 1 0 0,-1 2 4 15,0-2-1-15,0 1 3 0,0 0-1 0,1-2 2 16,1 0 4-16,1 0 2 0,-1 0 2 16,1 0 3-16,1 0-3 0,1 0 0 0,0-4-2 15,2 0-2-15,0 0-3 0,2-1-2 0,-1 0-1 16,1 1-4-16,-2-1-1 0,1 1 4 0,1 0-1 16,-2 2 0-16,1 1 2 0,0-1 1 15,-3 2 0-15,3 0 1 0,0 0-4 0,-1 0-3 0,2 2-1 16,-2 0 0-16,2 1-1 0,-3-2-2 15,2 1 1-15,-1 0-1 0,0-2 2 0,-1 0 1 16,1 0-1-16,0 0 2 0,2 0-4 0,-2 0 2 16,2 0 0-16,-2-2-1 0,2 0 0 15,0 1 1-15,-2-2 0 0,2 2 0 0,-5-2 4 16,2 2-2-16,-2-1 0 0,0 0 1 0,0 1 0 16,0 0-2-16,-2-1 0 0,2 1-2 0,-1 1 1 15,2 0-3-15,-3 0 1 0,3 0 2 16,-2-1-2-16,-2 1 2 0,2 0-2 0,-2 0 2 15,2 0-2-15,-3 0 2 0,1 0 0 0,1-2-2 16,0 2 2-16,-1-1 3 0,0 0 2 16,2-1 2-16,0 0 1 0,-1 1 1 0,3 0-2 15,-2-1-3-15,1 1 0 0,-2 1-2 0,3 0-1 16,-3 0 1-16,0-2-1 0,-2 2-1 0,3 0 0 16,-4-1 1-16,0 1 0 0,1 0-2 15,-1 0 0-15,-1 0 1 0,2-1-2 0,-2 1 1 0,-1-1 0 16,2-1 0-16,0 1 0 0,-1 0 0 15,0-2 1-15,1 3-1 0,-4-1 4 0,0-1 0 16,-1 2 2-16,-1-2 2 0,1 1 3 0,-1 0 4 16,-3 1 5-16,0-2 2 0,1 1 0 0,0 1-3 15,-2-1-3-15,0 1-1 0,1 0-3 16,-1 0 0-16,0 0 0 0,0 0-3 0,0 0 0 16,0 0-1-16,0 0 0 0,0 0 2 0,0 0 0 15,0 0 2-15,0 0 2 0,0 0 2 16,0 0 8-16,0 0 0 0,0 0 2 0,0 0 0 15,0 0-5-15,0 0-2 0,0 0-2 0,0 0-4 16,0 0-5-16,0 0-1 0,0 0-4 0,0 0 0 16,0 0 2-16,0 0-4 0,0 0 0 15,0 0 0-15,0 0 0 0,0 0 0 0,0 0 0 16,0 0 2-16,0 0-4 0,2 0 2 0,0-2 0 16,-1 1-2-16,1 0 5 0,3-1-7 15,-3 2-1-15,1 0 0 0,3 0-2 0,-2 0 4 16,2 0 1-16,-2 0 1 0,3 0-1 0,0 0 3 15,0-2-1-15,0 1 0 0,-1 1 3 0,-2-2-1 16,3 1 1-16,-3 0-1 0,0-2-2 0,-2 2 2 16,1 1 0-16,-2-1 2 0,0 1-2 15,0 0-1-15,-1 0-1 0,2 0-2 0,-1 0 0 0,0 0-1 16,1 0-2-16,-1 0-1 0,-1 0 2 16,0 0-2-16,0 0 1 0,0 0 3 0,0 0 0 15,0 0 4-15,0 0 2 0,0 0-1 16,0 0 5-16,0 0 3 0,0 0 4 0,0 0 2 15,0 0 4-15,0 0-3 0,0 0-2 0,0 0 0 16,0 0-6-16,0 0 1 0,0 0-5 0,0 0-2 16,0 0-2-16,0 0-3 0,0 0 0 0,0 0 0 15,0 0 1-15,0 0 2 0,0-1 1 16,0 1 1-16,0 0 2 0,0-2 4 0,0 1-3 16,0-3-2-16,0-1-1 0,0-2-5 0,-1-1 1 15,-1 0 1-15,1-2-1 0,0 0 1 16,-2 0-1-16,2 0 1 0,0 2-1 0,0-1 1 15,-1 2 0-15,1 0 1 0,-2 0-2 0,2 1 2 16,0-1 0-16,1 2 0 0,-2-2 0 0,-1 0-1 16,0 0-1-16,0-2 0 0,2-1 1 0,-3-2 2 15,0 1 0-15,2 1 0 0,-2 1-6 16,1 0-3-16,1 1-17 0,-1 2-42 0,3 3-156 16,0 1-756-16,0 2-472 0</inkml:trace>
  <inkml:trace contextRef="#ctx0" brushRef="#br0" timeOffset="55603.283">1842 16190 0 0,'0'0'186'15,"0"0"-169"-15,0 0-9 0,0 0 2 0,0 0-2 16,0 0 0-16,0 0 6 0,0 0 9 0,0 0 9 16,0 0 15-16,0 0 8 0,0 0 6 15,2-11-2-15,-2 11 2 0,0 0-4 0,-1-2-5 16,0 2-8-16,0 0-16 0,1 0-10 0,-1 0-12 16,-1 0-2-16,0-1 1 0,1 1 1 15,0 0 5-15,1 0 3 0,-1 0 1 0,-1 0 1 16,1 0 0-16,-2 0 3 0,1 0-6 0,0 0 3 15,2 0-5-15,-2 0-5 0,0 0 0 0,0 1-5 16,-1 1 2-16,2 0-2 0,0 0 5 0,-2 0 6 16,-1 0 5-16,3 1 7 0,-3 0 3 15,-1-1-1-15,3 0 4 0,0 0 0 0,-2 1 2 16,0-1 3-16,2 2-8 0,0-3 0 0,-2 1-5 16,2 0-4-16,1 1-4 0,-2 0-1 15,2-1-4-15,-3 1-1 0,3-1-1 0,0 2-2 16,-1-2 0-16,-2 1-1 0,1 2 5 0,2 0-3 15,-1 1 3-15,0 0-4 0,-2 1 5 0,3 0-1 16,-3 2 6-16,1 1 4 0,0 0-1 16,2-1 4-16,0 4-1 0,0-1-4 0,1 1 1 15,0 0-5-15,0-2-2 0,0 1-1 0,0-1-3 16,2 0 3-16,-1-1-4 0,4 0 6 0,0-1 2 16,1 4 1-16,-1-5 0 0,3 3 3 0,0-1 1 15,1 0-2-15,-1 2 2 0,0-2-3 16,2 2-3-16,0-1-6 0,-1-1-2 0,1 1-4 15,0-2 4-15,0 0 3 0,-2-2 2 0,2-1 0 16,-4-3 6-16,0 0 2 0,1-2 8 0,-3-1 12 16,3 0 4-16,-2 0 12 0,3 0 0 15,-1-1-7-15,0-2-5 0,0-2-9 0,1-1-7 16,0-1 2-16,-2 0-3 0,2-1 1 0,-1-2 4 16,-3 0 8-16,4-3 5 0,-1 0-1 0,-3-1 6 15,0 1-5-15,-1 1 4 0,-1-1 0 16,-1 1-6-16,-1-4-7 0,0 4-9 0,0-3-7 15,0 0 1-15,-1 1-1 0,-2 0-3 0,-3 0 2 16,2-2-7-16,-5 2-5 0,1 0-2 16,-2 0-1-16,-2 1-5 0,0 0 2 0,-3 3-4 15,1 1-6-15,-3 1-3 0,-4 2-2 0,1 2 0 16,0 1-9-16,-1 1 3 0,1 2-4 0,0 0-9 16,0 2-1-16,1 1-7 0,6 4-23 15,-1-1-30-15,4 4-85 0,0 1-191 0,3-1-170 16,2-4-762-16</inkml:trace>
  <inkml:trace contextRef="#ctx0" brushRef="#br0" timeOffset="56150.279">1915 16217 354 0,'0'0'152'0,"0"0"60"15,0 0 48-15,0 0 0 0,0 0-42 0,0 0-54 16,0 0-56-16,0 0-46 0,0 0-35 15,0 0-34-15,0 0-21 0,0 0 7 0,0 0 12 16,0 17 29-16,0-10 23 0,3 3 8 0,0 1 1 16,-1 2 7-16,1 1-4 0,3 0 1 15,-3 2-2-15,4 2-4 0,-3-1-2 0,3 0-5 16,0 2-2-16,-1-2-8 0,1-2-5 0,-3 4-7 16,4-2-3-16,-1-2-3 0,-3 2 1 0,3 0-2 15,-2-1-5-15,2-1-3 0,-3-2-1 16,2-2-6-16,-4 0-3 0,4 0-3 0,-2-2-7 15,-1 0-9-15,1-2-18 0,-2-1-20 0,1-2-48 16,2-2-80-16,-2-2-178 0,-1 0-132 0,2 0-675 16</inkml:trace>
  <inkml:trace contextRef="#ctx0" brushRef="#br0" timeOffset="56555.406">2158 16319 1195 0,'0'0'315'16,"0"0"-93"-16,0 0-26 0,0 0 6 0,0 0-30 16,0 0-49-16,0 0-44 0,0 0-35 0,0 0-43 15,0 0-13-15,0 0 0 0,0 0 6 16,0 0 19-16,0 0 4 0,-12 38 3 0,12-25-5 16,0 1-5-16,0 0 7 0,0 0-4 0,0-1 3 15,3 3-6-15,3-2 2 0,-2 1-1 16,3-2-2-16,0-1 5 0,0 0-6 0,2-1 2 15,1-2 4-15,1-2 0 0,-1-1 4 0,0-1-5 16,4-1 2-16,0-1 3 0,-1-1-4 0,0-1 2 16,1-1-6-16,-3 0 1 0,0 0 0 15,1-1 6-15,-3-4 7 0,0-1 1 0,0-3 3 0,-3 0-1 16,1-4-1-16,1-1-9 0,-3-3 5 16,2 1-6-16,-3-2-2 0,0-3-1 0,-3 2-2 15,-1-1-5-15,0 2-1 0,-4-1-1 0,-2-1-6 16,-5 2 0-16,1 3-6 0,-5 2-3 0,2 2-4 15,-1 4-5-15,-3 2-5 0,1 3 7 16,-1 2-10-16,-2 0 10 0,0 0-10 0,0 7-6 16,2-2-8-16,0 4-23 0,-1 1-28 0,6 2-70 15,0-2-118-15,2 2-239 0,3-2-80 0,4-6-550 0</inkml:trace>
  <inkml:trace contextRef="#ctx0" brushRef="#br0" timeOffset="56863.803">2211 15931 1688 0,'0'0'130'16,"0"0"5"-16,0 0 11 0,0 0-13 0,0 0-48 15,0 0-49-15,0 0-40 0,0 0-11 0,0 0 3 16,0 0 25-16,0 0 20 0,0 0 4 0,0 0 5 15,0 0 1-15,70 127 3 0,-59-99-4 0,4 1-3 16,-3 0-7-16,1 0-2 0,-3 1-6 16,1 1-1-16,1-1 2 0,-4 1-1 0,1-1-5 15,1 0 0-15,-3-2-10 0,-3 1-7 0,2-2 4 16,-3 0-3-16,4-3 1 0,-4-1-3 16,-1-2-3-16,3-3-7 0,-2-3 0 0,-1-2-6 15,1-4-11-15,0-4-17 0,-1 0-31 0,-1-4-81 16,3-1-171-16,1 0-270 0,-3 0-896 0</inkml:trace>
  <inkml:trace contextRef="#ctx0" brushRef="#br0" timeOffset="57254.432">2565 16338 1200 0,'0'0'337'0,"0"0"-127"0,0 0-34 16,0 0 2-16,0 0-42 0,0 0-51 0,0 0-42 15,0 0-35-15,0 0-7 0,0 0 4 16,0 0 12-16,0 0 6 0,0 0 4 0,0 0 1 16,-27 62-2-16,26-50 0 0,1 0 0 0,0 2 3 15,3-1 0-15,2-1 3 0,2 2 1 0,-1-1-1 16,1 2-5-16,4-1 0 0,-1-2-7 0,2 0-3 16,2-2 1-16,-1-3-2 0,0 0-1 15,3-4-3-15,-2 0 0 0,1-1-3 0,-1-2 1 16,-3 0 4-16,1 0 7 0,0-4-2 0,0-1 9 15,-2-3-8-15,-1-2 0 0,2-1-4 16,-4-3 5-16,1-1 1 0,1-1-6 0,-4-1 3 16,1 0-5-16,-3-1 4 0,0 0-5 0,-2 4 1 15,-1-1-3-15,0-1-5 0,-4 3-2 0,-1 1-4 16,-4-1-6-16,-1 1-4 0,-4 2-4 0,-1-1-1 16,-5 4-7-16,2-2-9 0,-2 4-5 15,0 1-20-15,-1 3-14 0,2 1-27 0,1 0-29 16,1 5-37-16,5 0-56 0,3 2-67 15,3-2-101-15,3-2-70 0,2 1 54 0,1-2-385 0</inkml:trace>
  <inkml:trace contextRef="#ctx0" brushRef="#br0" timeOffset="57569.317">2702 15961 924 0,'0'0'226'0,"0"0"38"0,0 0 25 0,0 0-15 16,0 0-55-16,0 0-60 0,0 0-45 16,0 0-37-16,0 0-30 0,0 0-17 0,0 0-15 15,0 0-13-15,0 0-4 0,0 0 4 0,-6-30 4 16,6 37 10-16,-2 4 9 0,2 1 5 16,0 0 0-16,0 4 6 0,2 0-3 0,0 2-2 15,1 3 3-15,1 1 1 0,-1 2-6 0,4 1-5 16,-2 1-2-16,3 3-6 0,-1 0 7 0,0 2-4 15,2-2 3-15,-1 2-6 0,2-2-3 0,-2-1-3 16,-1 0-1-16,-1-1-4 0,1-3-1 16,-2 2 7-16,2-3-9 0,-1 0 2 0,1-2-2 15,-1-3 0-15,-2-2-6 0,1-1 5 0,-2-3-13 16,2-2-20-16,-3 2-45 0,1-6-196 0,-3-1-1363 16</inkml:trace>
  <inkml:trace contextRef="#ctx0" brushRef="#br0" timeOffset="61316.916">2815 12875 309 0,'0'0'26'16,"0"0"-9"-16,0 0 4 0,0 0 6 0,0 0 5 15,0 0 1-15,0 0-5 0,0 0-2 0,0 0-4 16,0 0 4-16,0 0 4 0,0 0 7 0,-15-42-4 15,13 39 3-15,-3 0-4 0,0 1-7 0,-4-1 5 16,2 1-6-16,-2 0 2 0,0 1 0 16,-1-1-1-16,-2 2-2 0,1 0-6 0,0 0-8 15,-1 2-7-15,0 2-5 0,0 2-7 0,-2 0-1 16,1 4 0-16,-2 0-2 0,-1 0 0 16,3 2 0-16,-4-2 3 0,4 0 3 0,-1-1 1 15,1-1 5-15,1-1 1 0,3 0-2 0,0-2 3 16,1 1-4-16,2 0 1 0,-2 0-1 0,2 1 1 15,0 0 1-15,-3-1 0 0,3 4 0 16,-1-2-1-16,-1 1-1 0,-2 2 0 0,1-1-4 16,0 2 2-16,1-2-4 0,3 0 0 0,-2-1 4 15,4 1 1-15,-1 1 4 0,0-3 0 16,1 2 1-16,-1 1-1 0,1-3 1 0,2 1 0 16,1-1 3-16,0 2 1 0,0-1 4 0,0 0 4 15,0-1-3-15,0 4-2 0,1-2 1 0,2 0-2 16,0 0 2-16,-1-2 5 0,0 3-3 0,-1-1 0 15,4 0 4-15,-1 3-6 0,1-1 4 16,-1 0-3-16,5 2-2 0,-1-1 0 0,0 1-3 16,1-1-1-16,0 0-1 0,0 0-1 0,1 0 3 15,1-2 0-15,1 0 5 0,2 0 1 0,-2-1 5 16,0 0 1-16,5 0-1 0,-4-3 1 0,4 3-6 16,-3-1-1-16,3 1-5 0,-3 0-6 15,4 0 0-15,-4 0-6 0,3 1 1 0,-3-1 3 16,2-3-4-16,-2 0 4 0,2-2-1 0,-4 0 3 15,3-2 0-15,-2-1 2 0,0 1 2 16,-2-3-1-16,1 3 2 0,0-2 0 0,0 0 2 16,-2 0 2-16,1 0 1 0,-2 1 1 0,-2-1 3 15,1 0 6-15,1-1 6 0,-2 0 6 0,0 0 0 16,1 0-3-16,1-2-7 0,-1-2-5 16,0-1-5-16,1 0-5 0,0 1-2 0,1-3-1 15,1 1-3-15,-1-1 4 0,0 0-2 0,1-1 3 16,0 1 3-16,-1 0 6 0,-1-1 4 15,0 0 5-15,0-1 13 0,-1-1 6 0,0 3 5 16,-2-5 5-16,0 5-2 0,-2-5-4 0,-1 2-1 16,-1 1-10-16,-1-2-9 0,3 1-7 0,-3 0-11 15,1-2-3-15,-1 1-1 0,-1 0 0 0,1-3 1 16,0 2 2-16,0-1-1 0,-1 0 4 16,2 0 2-16,-2 3 5 0,1-2 2 0,-1 1 3 15,0-1-2-15,0 1-1 0,-1-1-2 0,-2-1-1 16,0 1-1-16,-4-1 2 0,5 1 5 0,-3 0 0 15,1 0 1-15,-1 1-1 0,1 0-1 0,0 1-3 16,-2-1 1-16,3 0-4 0,-2 2-1 16,2-2 5-16,-3 2 3 0,2 1 2 0,-2-1-2 15,-1 0-6-15,-1 1 0 0,0-3-1 0,-3 0 1 16,4 1 5-16,-2 1 0 0,1-2-1 16,-2 2-2-16,1-2-2 0,1 3-4 0,1 0-1 15,-2 2 2-15,1-1-5 0,-2 1-1 0,-3 1-4 16,-1 1-2-16,-3-2-1 0,-2 3 0 0,-3 3 0 15,-1 0-2-15,-2 0 0 0,0 0-1 16,-3 0 1-16,2 0-1 0,-2 2 1 0,0-1 1 16,2 2-2-16,-2 0-1 0,2-1 2 0,2 0-5 15,2 1-5-15,2 0-16 0,4 2-30 0,3-1-60 16,4 1-119-16,5 0-281 0,1-1-905 0</inkml:trace>
  <inkml:trace contextRef="#ctx0" brushRef="#br0" timeOffset="72664.303">3552 16194 338 0,'0'0'25'0,"0"0"9"15,0 0 16-15,0 0 20 0,0 0 21 0,0 0 9 16,0 0 6-16,0 0-2 0,0 0-5 0,0 0-20 15,0 0-7-15,0 0-16 0,-19-18-15 0,16 18-5 16,-3 0-7-16,2 0 0 0,0 0-7 16,-2 1 4-16,0 3-6 0,0 0 2 0,-1 1 4 15,0-1 0-15,1 0 4 0,-2 2 0 0,1-1 3 16,2 3 1-16,0-1-3 0,1 3 3 16,0-3 1-16,-2 3-4 0,3 1-1 0,-2-1-6 15,1 2-1-15,0-1-7 0,2 0 1 0,0 2-2 16,0-1-3-16,0 1 1 0,0 0 1 15,1 0 1-15,0 0-3 0,1 1 4 0,0 0-2 16,0-1 3-16,4 2-1 0,-1-1 2 0,1-1-3 16,2-2 2-16,1 1 0 0,-1-2-1 0,2-1 4 15,0 1 2-15,2-3 11 0,0-1 5 16,1-2-1-16,1 0 2 0,0 0-5 0,-1-3-7 16,3-1 1-16,-2 0 0 0,0 0 4 0,-2-4 2 15,2-2 6-15,0-1 2 0,-3-2-4 0,1-2 0 16,0 1-6-16,-2-2 2 0,1 0-7 0,0-1 2 15,-3 0-2-15,0 0-3 0,-1-2-2 0,-1 3-1 16,-1-1-3-16,-1-1 1 0,0 1 2 16,-1 0-3-16,-1 0-1 0,0-1-4 0,-1 2 3 15,-3-1-6-15,0 0-3 0,-2 0-6 0,-1 0 1 16,-2 1-6-16,-1 0 7 0,-2 0 3 0,-1 1-5 16,0 0 2-16,-2 2-4 0,1 0-2 15,-3 1-7-15,3 1 4 0,-3 2-6 0,4 2 3 16,0 2-3-16,-2 1-5 0,3 0 1 0,1 1-10 15,1 5-5-15,0 0-7 0,2 2-14 16,2 1-10-16,-1 2-17 0,2 1-43 0,3 2-71 16,0 1-127-16,2-2-153 0,0-1-17 0,0-5-531 0</inkml:trace>
  <inkml:trace contextRef="#ctx0" brushRef="#br0" timeOffset="72952.884">3618 16183 463 0,'0'0'623'0,"0"0"-478"0,0 0-43 0,0 0 9 16,0 0-4-16,0 0-34 0,0 0-35 0,0 0-20 16,0 0 7-16,0 0 25 0,0 0 21 15,0 0 13-15,0 0-1 0,12 74 1 0,-7-58 1 16,2 1-12-16,-1-1-12 0,0 3-5 0,-1-1-6 15,0 0-1-15,0-2-11 0,-2 4-8 0,1-2-4 16,1-1-8-16,-3 4-4 0,2-1-2 16,-2-1-8-16,0 2 0 0,-1-1-2 0,-1-2-3 15,1-2-5-15,-1-2-6 0,2-3-3 0,-1-3-12 16,2-1-19-16,0-2-35 0,2-2-77 16,4-3-246-16,0 0-596 0,-4 0 151 0</inkml:trace>
  <inkml:trace contextRef="#ctx0" brushRef="#br0" timeOffset="73301.041">4006 16489 1274 0,'0'0'148'16,"0"0"-169"-16,0 0-13 0,0 0 71 15,0 0 75-15,0 0-6 0,0 0-8 0,0 0-12 16,0 0-16-16,0 0-8 0,0 0-7 0,0 0-2 15,32 124-2-15,-32-111-6 0,0-1-6 0,-3-1 0 16,-2 1-16-16,-2-2-6 0,1 0-12 16,0-1-9-16,1 0-23 0,1-2-28 0,2-1-68 15,2-3-188-15,0 0-293 0,0-3-537 0</inkml:trace>
  <inkml:trace contextRef="#ctx0" brushRef="#br0" timeOffset="73902.778">4347 15893 1273 0,'0'0'111'15,"0"0"-44"-15,0 0-7 0,0 0 6 0,0 0 11 16,0 0 10-16,0 0 0 0,0 0-7 16,0 0-12-16,0 0 0 0,0 0-6 0,0 0 2 15,0 134 1-15,8-112 2 0,2 0-5 0,-3 0-6 16,2 1-11-16,-2-1-11 0,1-1-12 0,-2 0-2 16,-2 1 3-16,0 0-8 0,-2-1-2 0,1 0-7 15,-2 0 0-15,1-2-4 0,1-1 8 16,-2-1-10-16,-1-3 0 0,0-2-2 0,1-2-2 15,-1-3 5-15,1-4-4 0,-1 0 2 0,2-3 3 16,-2 0 5-16,1 0 6 0,0-4 6 0,2-1-3 16,2-1-5-16,-2-3-9 0,4 2 0 0,-1-2-6 15,-1-1 6-15,1 1 4 0,-1 0-2 16,0 0 4-16,0 1-6 0,2 2 3 16,-2-1-3-16,2 0 2 0,-2 1 2 0,0 0 1 0,-2 2 0 15,4 1 0-15,-4-1-2 0,2 0-1 16,0 0-2-16,2 3 5 0,1-1-1 0,0 2-4 15,-1 0 3-15,3 0-1 0,0 0 3 0,1 0-4 16,1 0 7-16,0 3-3 0,-1 2 0 16,2 2 5-16,-3-1 0 0,1 3 6 0,0 3 0 15,-1 0 6-15,-1 2-4 0,2 1 0 0,-2 2 0 16,-2-1 0-16,-2 3-5 0,1 0-4 0,-3 1 1 16,-3 2 1-16,-3-3 0 0,-5-1 8 15,-5 0 2-15,-4-2-2 0,-1-4 3 0,-4-2-2 16,1-3-1-16,-3-2-7 0,-2-4 1 0,0-1-9 15,0-4-1-15,1-5-5 0,2-4-12 0,5-3-28 16,3-2-45-16,2 1-87 0,6 0-190 16,3 5-315-16,3 0-895 0</inkml:trace>
  <inkml:trace contextRef="#ctx0" brushRef="#br0" timeOffset="74533.929">5021 16503 965 0,'0'0'212'0,"0"0"-46"16,0 0-4-16,0 0-30 0,0 0-32 0,0 0-33 16,0 0-19-16,0 0 0 0,0 0 9 15,0 0 22-15,0 0 25 0,0 0 5 0,0 0 3 16,0 0-21-16,4-23-29 0,-4 26-14 0,0 0-4 16,1 1 2-16,1 5 11 0,1 0 6 0,0 3-13 15,-1 2-1-15,-2-1-12 0,0 1-4 0,0-2-8 16,0 1-6-16,0-1-6 0,0-1-7 0,-2 1-6 15,2-2-2-15,-2 0-4 0,2 0-2 16,0-1-2-16,0-1-12 0,0 0-18 0,0-1-46 16,0-2-123-16,0 0-404 0,0-2-955 0</inkml:trace>
  <inkml:trace contextRef="#ctx0" brushRef="#br0" timeOffset="75103.251">5644 16033 1315 0,'0'0'275'0,"0"0"-76"15,0 0-15-15,0 0 15 0,0 0-28 16,0 0-55-16,0 0-47 0,0 0-33 0,0 0-10 16,0 0 1-16,0 0 7 0,0 0 2 0,0 0-7 15,0 0-3-15,11 53-5 0,-11-44-9 0,-1 0-1 16,-3-1-6-16,2 1 0 0,1-4-3 16,0 0-6-16,0-2 3 0,1-2-4 0,0-1 3 15,0 0 2-15,0 0 10 0,0-1 1 0,1-3-1 16,3-1 0-16,1-1-4 0,-3-1-4 15,2 0 5-15,0-1 2 0,-4 1-1 0,1 0 3 16,-1-1-1-16,0 0-1 0,0 2-1 0,-1-1-3 16,-3 2 0-16,-1 1-4 0,-5 0-5 0,2 1 2 15,0 1-6-15,-5 2 2 0,2 0-3 16,-1 2-2-16,-2 5-2 0,0 2-2 0,0 1 4 0,-2 1-1 16,2 3 4-16,-3 1 0 0,0 2 5 15,2 0 1-15,3-1 2 0,1 2 1 0,0 1 0 16,2 1 1-16,1 0 3 0,3-2-5 0,1 3 2 15,3-1-1-15,0 2 2 0,1 1 2 0,0 2-3 16,2-1-2-16,6 0-2 0,1 2 1 16,2-1-3-16,0-4 4 0,2 1 0 0,5-5 0 15,1-3 5-15,1-4 3 0,1-4-1 0,0-1 7 16,2-2 6-16,4-3-2 0,0 0 1 16,0-5-10-16,1-2-2 0,1-1-7 0,-6-1-1 15,-1 0-22-15,-2 1-42 0,-1-1-103 0,-7 4-433 16,-5 1-966-16</inkml:trace>
  <inkml:trace contextRef="#ctx0" brushRef="#br0" timeOffset="80789.989">3877 14305 210 0,'0'0'110'16,"0"0"-95"-16,0 0-8 0,0 0-1 0,0 0-2 15,0 0 1-15,0 0-1 0,0 0 1 0,0 0 1 16,0 0 2-16,0 0 10 0,0 0 13 16,0-35 11-16,0 35 11 0,0-1 5 0,0 1 3 15,0 0-3-15,0 0-7 0,0 0-15 0,0 0-15 16,0 0-13-16,0 0-5 0,0 1 6 16,-2 2 13-16,2 3 19 0,0 0 18 0,-1-1 3 15,1 3 0-15,0-1-3 0,0 3-3 0,0-2 3 16,0 2 1-16,0 0-5 0,0 0-11 0,1-1-1 15,-1 2-6-15,2-1 2 0,-2 2 5 0,1-2-4 16,-1 2-1-16,1 1-2 0,2-2-5 16,-2 2-6-16,1-1-8 0,0 2-3 0,-1-1-2 15,0-1-3-15,-1 0-2 0,1 0-3 0,2 0-4 16,-2-3 1-16,0-1-2 0,2 0 1 0,-3-3-2 16,0 0-1-16,0-2 1 0,0-2 0 15,0-1 3-15,0 0 9 0,0 0 21 0,0 0 26 16,0 0 1-16,0-1-11 0,0-3-20 0,0-4-30 15,0 0-4-15,0 0 2 0,0 0 2 0,0 0-1 16,0 0 3-16,0 3-2 0,0 0-2 16,0 0 2-16,0 2 0 0,1 1 1 0,0 0 0 15,-1 1 2-15,0 1-2 0,1 0-2 0,-1 0-5 16,0 0-5-16,0 0-10 0,0 0 2 0,0 0 1 16,2 0 5-16,-1 0 8 0,1 0 5 15,0 0 3-15,0 0 0 0,2 3 2 0,-2-1 0 16,4 0 1-16,-2 1 0 0,3-2 0 0,-2 1 2 15,2-1-1-15,-1 0 1 0,3 2 6 0,0-2-6 16,-1 0-3-16,1 1-1 0,2 1-4 16,-1-1 3-16,3 1-2 0,-1-1 2 0,1 1-3 15,0-1 1-15,-1 0 1 0,0 0-2 0,1 1 3 16,-1-1-1-16,2 2 0 0,1-4 0 0,1 3-3 16,-1-2 3-16,1 0 2 0,1-1-2 0,2 0 3 15,1 0-3-15,0 0 0 0,1 0 1 16,3 0 3-16,-2 0 1 0,3-1-3 0,-1 1-1 15,1-1 3-15,-2 0-2 0,0 1 1 0,0-2 1 16,1 2-2-16,-2 0 0 0,0 0 0 0,-1 0 1 16,0 0-4-16,-1-1 4 0,1 1-1 15,1 0 1-15,1 0 0 0,1 0-2 0,-2 0 0 16,4 0-2-16,-1 0 0 0,-1 0 3 0,2 0 2 16,-1 0 0-16,0 0 3 0,-2-2 2 15,0 1-3-15,0 0 1 0,0 0 4 0,-2 0-4 16,-2 1 3-16,1 0-1 0,-3-2-1 0,0 2 0 15,0 0-2-15,0-1-1 0,0 1 0 0,0-1-4 16,-1 1 0-16,-1 0 0 0,2 0-2 16,-1 0 2-16,3 0-3 0,-1 0 1 0,0 0 0 15,-1 0 0-15,1-2 5 0,2 2-1 0,-2 0 2 16,3 0 2-16,0 0 2 0,-1 0-2 0,1 0 6 16,-1 0 1-16,0-1-1 0,1 0 4 15,0-1-3-15,-1 0 0 0,2 0-1 0,-1 0-1 0,-2 0-2 16,0-1-3-16,0 1-1 0,-5 0-1 15,4-1-4-15,-5 1 1 0,3 1 0 0,-3 0 0 16,0 1 0-16,2-1 1 0,-4 1 0 0,1 0 0 16,-1 0 1-16,-1 0 0 0,0 0 1 0,-1 0 2 15,0 0 2-15,2 0 3 0,-2 0-3 16,1 0-1-16,1 0-3 0,-1 0-1 0,0 0 0 16,1 0 2-16,-1 0 0 0,0 0 0 0,1 0 0 15,-1 0 0-15,0-3 0 0,1 3 2 16,-1-2-1-16,0 2 3 0,0-1-1 0,-1 0 2 15,0-2 4-15,-1 2 2 0,-3 0 1 0,1 0 3 16,-4-2-1-16,0 3-1 0,1 0 2 16,-2-2-3-16,-1 2-3 0,2 0-4 0,-2 0-2 15,0 0-2-15,0 0-2 0,0 0 2 0,0 0 0 16,0 0-1-16,0 0-1 0,0 0 2 0,0 0-2 16,0 0-4-16,0 0 2 0,0 0 1 0,0 0-3 15,0 0 3-15,0 0-3 0,0 0 1 16,0 0 2-16,0 0 2 0,0 0 4 0,0-1 0 15,0 1 4-15,0-1-4 0,0-2-4 0,1 2-1 16,0-1-5-16,-1 0 6 0,0-2 0 16,0 2 0-16,0-1-1 0,0 1-3 0,0 0 1 15,0-2-1-15,0 2 2 0,0-1-4 0,0 0 2 16,0-2-1-16,0 2-1 0,0-3 0 0,0 0-1 16,0-1 3-16,0-1 1 0,0 0 0 0,0-2 1 15,-1 0 0-15,-2-2-1 0,0 1 3 16,1 1-2-16,1-1-2 0,-3 2-2 0,0 0-1 15,3 0-1-15,-2 2 2 0,0 2 0 0,0-2-1 16,2 3-2-16,0 1-6 0,-1 0-8 0,0 1-17 16,-1 1-28-16,0 1-58 0,3 0-164 15,-2 0-884-15</inkml:trace>
  <inkml:trace contextRef="#ctx0" brushRef="#br0" timeOffset="85399.769">1949 17233 56 0,'0'0'23'15,"0"0"20"-15,0 0 19 0,0 0 10 0,0 0 2 16,0 0-8-16,0 0-16 0,0 0-9 0,0 0-3 16,0 0 0-16,0 0 14 0,6-39 21 0,-6 37 16 15,2 0 11-15,-2 2 5 0,0-1 8 16,0-1-2-16,0 2 11 0,0 0-2 0,0 0-9 15,0 0-9-15,-2 0-27 0,0 0-20 0,-4 0-24 16,3 0-14-16,-4 0-9 0,2 0 2 0,-1 2-4 16,-4-1 0-16,5 2 0 0,-3 1-4 15,-2 1-1-15,1-1 3 0,-1 1 2 0,1 0-5 16,-3 1 5-16,1 1-3 0,-2-1 0 0,-1 1-2 16,3 2 1-16,-3 0-5 0,-1 2 1 0,2-1-2 15,1 2 2-15,-2-2-5 0,4 0-3 16,3-2 8-16,0-1-3 0,0-1-1 0,3-1-7 15,3-2-3-15,0 0-12 0,1 0 6 0,0 0 1 16,0-2 10-16,0 0 8 0,2 0 11 0,0-1 13 16,6 0 12-16,-3 0 15 0,3 0 6 15,2 0-1-15,4 0-15 0,-2 0-4 0,1-2-16 16,-3-1 1-16,2-1 0 0,2 1-2 0,-3 1 4 16,2-1-3-16,-1 0-2 0,1 3 3 0,2-1-5 15,-4-1 0-15,2 2 4 0,1 0-6 16,-2 0-3-16,0 3-2 0,-1 1 6 0,3 2-8 15,-2 2 9-15,-1 0-6 0,-1 2 0 0,0 3 2 16,-3 2 6-16,-1 0 6 0,-1 1-4 0,-3-1 9 16,-2-1 2-16,0 2 11 0,-7-1 4 15,-2 2 6-15,-2-2-5 0,-3 2-6 0,-3-1-4 16,-3 0-2-16,2-2-11 0,0-1-1 0,1-2-4 16,1-3-4-16,2-2-1 0,3 0-7 0,0-3 2 15,0 0-3-15,2-3 4 0,0 0 4 16,1-1 3-16,-2-7-14 0,4-1-3 0,0-5-25 15,-2-1-33-15,3-2-25 0,-1 1-48 0,4-2-58 16,2 3-95-16,0 2-160 0,0 3-137 0,0 5-456 16</inkml:trace>
  <inkml:trace contextRef="#ctx0" brushRef="#br0" timeOffset="85734.453">2115 17360 1149 0,'0'0'59'0,"0"0"-74"0,0 0 26 16,0 0 53-16,0 0 21 0,0 0 1 15,0 0-24-15,0 0-15 0,0 0-1 0,0 0 12 16,0 0 1-16,0 0 19 0,0 0 3 0,0 0 2 16,38 113-5-16,-31-103-5 0,1-2-11 0,1 2-4 15,0-4-6-15,0 2-8 0,0-3 9 16,1 0-8-16,-1-4 4 0,-1 1 7 0,2-2-5 15,-1 0-5-15,1 0 3 0,1-2-11 0,-1-4-1 16,0-1-2-16,1 0-3 0,-2-4-2 0,1 0-5 16,-1-2 9-16,-3 0-8 0,0 0 1 15,0-2-4-15,-3 0-4 0,-2-3-1 0,2 0-5 16,-3 2 0-16,0 4-7 0,0 0-8 0,0 1-3 16,-3 0-15-16,1 3-22 0,-1 1-18 0,-1 3-38 15,2 1-47-15,0 3-68 0,-2 0-119 0,1 0-231 16,2 0-102-16,-1 2-235 0</inkml:trace>
  <inkml:trace contextRef="#ctx0" brushRef="#br0" timeOffset="86271.654">2441 16990 1535 0,'0'0'180'15,"0"0"6"-15,0 0 12 0,0 0-23 0,0 0-38 16,0 0-35-16,0 0-46 0,0 0-40 0,0 0-32 16,0 0-10-16,0 0 1 0,0 0 20 15,0 0 17-15,0 0 6 0,0 37 6 0,3-19 0 16,6 0 9-16,-2 0-4 0,-2 3 10 0,3-2-4 16,3 0-7-16,-1 1-10 0,0 0-3 0,1 2-13 15,0 0-7-15,1 2 5 0,-1 2-6 0,-2-1-2 16,-2 1 0-16,2-3 0 0,-3 2-5 0,0-3 4 15,0-1-5-15,-3-3 6 0,1-3-1 16,0-1 4-16,-2-2 6 0,-1-4-2 0,-1-2 1 16,0-2 2-16,1-2 4 0,-1-2-1 0,0 0 25 15,0 0 15-15,0-1 10 0,0-5-10 16,0-2-12-16,0-2-22 0,2-5-8 0,1 1 4 16,-1-1 0-16,0 1 3 0,1 1-7 0,1 2 4 15,-1 2-7-15,1 0-1 0,2 2-1 0,-4 2 6 16,4 0-3-16,-3-1 5 0,2 3-6 15,-1-1-10-15,-1 2 0 0,3-1 0 0,-3 3 1 16,4-1 2-16,-1 1 1 0,0 0 1 0,4 0 9 16,0 1-4-16,0 4 9 0,2 2 0 15,1 0-3-15,-1 1 4 0,-1 0-2 0,-2 1-3 16,-2 0 1-16,1 3 3 0,-2-1-1 0,-3 1 1 16,-2 0 2-16,-1 0 5 0,0-2 5 0,-2 0 5 15,-5-1 0-15,-1 1 6 0,0-1-8 0,-4-1 0 16,-2 0 0-16,1-3-10 0,-5 0-7 0,-1 0-4 15,-2-3-12-15,1 0-22 0,0-2-23 0,0 0-89 16,1 0-190-16,6 0-473 0,4 0-822 16</inkml:trace>
  <inkml:trace contextRef="#ctx0" brushRef="#br0" timeOffset="88087.813">3473 17308 133 0,'0'0'37'0,"0"0"11"0,0 0 13 0,0 0 17 15,0 0 15-15,0 0 0 0,0 0 9 16,0 0-3-16,0 0-5 0,0 0-10 0,0 0 6 15,0 0-6-15,-41-8 1 0,37 10 3 0,1 1-4 16,-3 0 6-16,4 2-4 0,-3-1 1 0,2 1-9 16,1 2-11-16,-3 1-12 0,3 0-6 15,0 0-4-15,0 0-2 0,1 1-3 0,-2 1-1 16,2 2-5-16,1-1 5 0,0 2-4 0,0 1-7 16,0-1-3-16,0-1-7 0,4 0 2 15,-1-2-6-15,5 1 5 0,-3-1-7 0,2 0-4 16,1-1 1-16,3 0 2 0,-1 1-1 0,2-2 4 15,1 0 8-15,1 1-3 0,0-4 1 0,3 0 4 16,-3-1 1-16,2 0-3 0,-2-3 5 0,0-1-6 16,1 0 14-16,-4 0 4 0,1-4 16 15,-3-2 9-15,1-2-15 0,0-2 2 0,2-1-8 16,-2-4-11-16,0 0 8 0,-2-2 1 0,1-2-13 16,-1-1 4-16,-1 0-11 0,0 0 2 0,-2 2-2 15,-1 0-5-15,-1 0 3 0,-3 2-8 0,0 0 4 16,-2 0-1-16,-5 1-4 0,-2 0-7 15,-2 2-2-15,-3 1-3 0,-4-1 0 0,-4 3 0 16,2 2-6-16,-2 2-2 0,-1 0-3 0,0 4-3 16,3 2 3-16,0 0-7 0,3 8-2 15,-3 4-6-15,0 3-9 0,2 4-4 0,-2 1-14 16,3 1-1-16,3 1-29 0,1 0-33 0,0-3-39 16,6 0-63-16,0-2-102 0,6-3-158 0,0-4-45 15,1-3-414-15</inkml:trace>
  <inkml:trace contextRef="#ctx0" brushRef="#br0" timeOffset="88433.714">3650 16976 850 0,'0'0'169'15,"0"0"-18"-15,0 0 28 0,0 0 36 16,0 0-21-16,0 0-33 0,0 0-57 0,0 0-43 16,0 0-48-16,0 0-18 0,0 0-5 0,0 0 17 15,0 0 24-15,0 0 17 0,-2 21 19 16,6-9 3-16,0 4 4 0,1-1 8 0,0 1-13 16,3 1-14-16,-1 2-6 0,-1-2-22 0,2 4 3 15,0 0-7-15,2 1 6 0,-2 3-10 16,-2-1-4-16,2 3-2 0,-3 1-8 0,-1 0-1 15,0 0-4-15,-1-1 4 0,-3-1-8 0,0-1 2 16,0-5 1-16,0 0-2 0,0-1 1 0,0-5 2 16,0 0-7-16,0-4 2 0,0 1-8 15,0-5-8-15,0-1-16 0,3-2-34 0,3-2-96 16,-1-1-450-16,-2 0-908 0</inkml:trace>
  <inkml:trace contextRef="#ctx0" brushRef="#br0" timeOffset="95332.46">4180 17470 95 0,'0'0'19'0,"0"0"-4"16,0 0 10-16,0 0 20 0,0 0 22 0,0 0 1 16,0 0 7-16,0 0-1 0,0 0 5 15,0 0 15-15,0 0 12 0,0 0 8 0,20 64 8 16,-18-55 1-16,-2 0-3 0,0 1-9 0,0-1-10 15,0 1-8-15,0-1-18 0,0 0-4 16,0 1-14-16,-4 0-2 0,1 1-12 0,0 0-6 16,0 4-9-16,-2-1-16 0,3-1-5 0,-3-1-10 15,0-1-2-15,4-1-12 0,-2-1-1 0,2-2-14 16,1-1-9-16,0-3-24 0,0-3-31 16,4 0-53-16,4 0-142 0,-3 0-147 0,1 0-338 0</inkml:trace>
  <inkml:trace contextRef="#ctx0" brushRef="#br0" timeOffset="96272.885">4609 17233 283 0,'0'0'107'0,"0"0"32"16,0 0 11-16,0 0 19 0,0 0-25 0,0 0-31 15,0 0-34-15,0 0-16 0,0 0-16 0,0 0-7 16,0 0 1-16,0 0 11 0,0 0 9 0,0 0 12 16,-35-9 18-16,29 14 0 0,2 0 6 15,-2 2-14-15,1 1-3 0,0 1-10 0,-1 3-2 16,1-2-2-16,2 2-7 0,-1 2-10 0,2 0-11 15,1 0-2-15,-2-1-10 0,3 1 1 0,0-1-8 16,0 1-4-16,0 0-9 0,3 0-2 0,0 1-2 16,4-2-3-16,-2 0 3 0,2-3 4 15,2 0-1-15,-2 0-1 0,3-2 3 0,-1-1-4 16,0-1 8-16,1-1-4 0,1-2 12 0,0 0 1 16,1-2 2-16,0-1 5 0,1 0-3 15,1-3 0-15,-1-2 1 0,-1-3 4 0,2-1-5 16,1-2 1-16,-4 0-4 0,3-4 3 0,-2 2-2 15,-2-3 3-15,-1-1-3 0,-2 0 6 0,-1 2-6 16,-3 0 4-16,-2 1-4 0,0 0-6 16,-1-1 3-16,0 1-4 0,-2 0-4 0,-5 1-3 15,-1 2 3-15,-2-1-7 0,-1 2 2 0,-4 1-9 16,2 1 3-16,-3 2-3 0,4 0 3 16,-3 2 1-16,2 0-1 0,1 0-1 0,1 2-3 0,-1 0 4 15,4 1-10-15,-2 1-1 0,0 0-1 16,1 0-17-16,-1 0-17 0,1 0-13 0,1 4-30 15,1 3-23-15,-1-1-44 0,3 2-54 0,1 2-79 16,2-2-97-16,0 2-63 0,2-2 15 16,0-3-337-16</inkml:trace>
  <inkml:trace contextRef="#ctx0" brushRef="#br0" timeOffset="96560.953">4705 17176 667 0,'0'0'394'0,"0"0"-158"0,0 0-26 16,0 0-6-16,0 0-31 0,0 0-52 15,0 0-69-15,0 0-57 0,0 0-15 0,0 0 7 16,0 0 33-16,0 0 29 0,0 0 6 0,0 0-1 16,29 73-7-16,-21-52 0 0,1-2-3 0,-1 1 6 15,1 0 0-15,-1-1 2 0,-1 0-10 0,2 0-9 16,-2-2-2-16,-2 1-5 0,2-1 2 15,-2 0-3-15,1-1 0 0,-3 0-8 0,1-4-2 16,-1 1-8-16,0-2-6 0,0 0-2 16,0-1 2-16,-2-2-2 0,0-1-3 0,-1-1-9 0,1-3-12 15,0-1-24-15,-1-2-61 0,2 0-159 16,-1 0-383-16,0 0-848 0</inkml:trace>
  <inkml:trace contextRef="#ctx0" brushRef="#br0" timeOffset="96928.678">5082 17448 720 0,'0'0'115'0,"0"0"-39"0,0 0 45 0,0 0 51 16,0 0 21-16,0 0-17 0,0 0-36 0,0 0-26 15,0 0-14-15,0 0-18 0,0 0-7 16,0 0-6-16,0 0-9 0,0 0-3 0,33 61-7 16,-30-49-9-16,2-2-2 0,-1 2 4 0,1-1-10 15,-1 1 4-15,-3-2-7 0,1 0-7 0,1 0-3 16,-2 0 4-16,-1-1-5 0,0 1-2 15,0 0 3-15,-1 0-4 0,-4-1 4 0,2 2-14 16,-4-2 4-16,3 0-12 0,-1-2-2 0,2 0 1 16,-3-1-4-16,4 0-17 0,-2-2-28 0,3 0-51 15,1-2-172-15,0-2-412 0,0 0-807 0</inkml:trace>
  <inkml:trace contextRef="#ctx0" brushRef="#br0" timeOffset="97815.854">5371 17197 748 0,'0'0'163'0,"0"0"3"0,0 0 16 0,0 0 8 16,0 0-35-16,0 0-38 0,0 0-36 0,0 0-42 15,0 0-15-15,0 0-1 0,0 0 14 0,0 0 5 16,0 0 9-16,-18 27-1 0,22-19 1 16,-1-1 3-16,-1 1 1 0,3 0-4 0,-1-1-7 15,2 1-2-15,0-1-9 0,2 0 3 0,-2-1-9 16,1-1 3-16,3 0-4 0,-1-2-5 16,0 0 4-16,2-3-3 0,-2 0-1 0,1 0 5 15,1 0 8-15,-1-4-2 0,-2 0 3 0,0-4-8 16,1 2-1-16,-3-3-9 0,3 0-2 15,-2-3-6-15,-1 0 2 0,2 0-3 0,-4-2 1 16,1 1 2-16,-2 0-3 0,1 2 1 0,-1 1 0 16,-3-1 1-16,0 2-9 0,0 0 4 0,0 2-3 15,-1 0 4-15,-6 2-4 0,4-1 5 0,-4 0-7 16,1 3-3-16,-1 2 1 0,-3-1-4 16,1 2 1-16,-2 0-9 0,0 0 8 0,1 2-6 15,0 2 1-15,0 2 4 0,1 0 2 0,0 0-1 16,0 1 4-16,2 1-2 0,1 2 1 0,-2-1 1 15,2 2 2-15,-1 1 1 0,-1 1-6 16,3 2 1-16,-1-1-1 0,-2 1 3 0,4 2-7 16,-3 0 10-16,4 1-8 0,-3 2-4 0,4-2 7 15,0-1-7-15,0 0 3 0,2-1 1 0,0 1 1 16,0-2 0-16,3 1 3 0,2-2 3 0,1-2 0 16,2 0-1-16,1-2 3 0,1 1-7 15,1-1 7-15,2-1-2 0,-2 0 5 0,4 0 1 16,-1-3-3-16,5 1 6 0,-3-4 1 0,3 3 5 15,0-4-5-15,0 0 5 0,1-2-6 16,-2 0 3-16,-3 0 0 0,1 0-3 0,-3 0-4 16,-2 0-2-16,0-2-2 0,-1 1 0 0,-2 0-3 15,-1-1-2-15,-4 1-4 0,1 0-17 16,0-1-29-16,-3 2-83 0,-1-2-310 0,1 1-1103 0</inkml:trace>
  <inkml:trace contextRef="#ctx0" brushRef="#br0" timeOffset="111781.386">13643 10987 485 0,'0'0'48'0,"0"0"-26"0,0 0 20 0,0 0 14 16,0 0 16-16,0 0 12 0,0 0-2 15,0 0 5-15,0 0 2 0,0 0 9 0,0 0 8 16,0 0 3-16,10-22-3 0,-10 22-8 0,0 0-16 15,0 0-16-15,0 0-11 0,0 2 8 0,-1 3 8 16,-1 0 10-16,-2 1 3 0,1 2-15 16,-4 1-11-16,3 1-7 0,-6 0-6 0,1-1-4 15,1 1-1-15,-3-2 0 0,2 0-1 0,-1 1-1 16,-2-1-4-16,1-2-3 0,0 2-3 0,-3-1-5 16,0-3 2-16,1 0-4 0,3 0-3 0,-1-2 1 15,-2-1 0-15,3 1-1 0,2-2 0 16,-1 0 4-16,0-2-1 0,4-1 0 0,0-1 0 15,1-1-3-15,1-2-3 0,1 0 0 0,2-2-2 16,0-2-2-16,0 0-4 0,7 0-1 0,-3-1-2 16,4 1-2-16,0 1 5 0,2 0-2 15,-2-1 1-15,2 3-4 0,3-1 2 0,-2 0-2 16,0 0 2-16,4 1 2 0,0 0-2 0,1-1-2 16,0 3-3-16,3-2 3 0,1 1-1 15,-1 1-1-15,-1 1 1 0,0 1-2 0,-1 1-2 16,1 2 3-16,-5 1-2 0,0 0-1 0,-1 0 2 15,-2 1-1-15,-3 3 0 0,2 2-2 0,-2 1 3 16,-2-1 5-16,2 4 0 0,-2-1 3 16,1-1-2-16,-1 1-3 0,0 0 1 0,-1 1-4 15,1 0 5-15,-4 0-1 0,1 0 2 0,1 3 3 16,-3 4 2-16,0 1 0 0,0 3 0 0,-6 3 1 16,-3 1-2-16,-1 2-3 0,-6 0 3 0,1 1-2 15,-5 0-2-15,0-1 2 0,0-2-1 16,-1 1-1-16,-1-1 1 0,1-5-1 0,-3 2 0 15,1-4-2-15,1-3 4 0,2-2-1 0,-1-1 3 16,0-2-4-16,2-3-3 0,0-2 2 0,2 0-1 16,1-3 1-16,0-1 2 0,3-1-4 15,4 0-2-15,0 0 1 0,4-5-2 0,-2 0-1 16,6-1 0-16,-1-1-2 0,2 0-6 0,0 2-2 16,1-2-3-16,4 1 1 0,1-1 3 0,4 3 5 15,-2 1 3-15,2 0 1 0,-1 2-2 16,2 1 2-16,-3 0 0 0,3 0 0 0,-1 3 0 15,0 1 2-15,1 2 0 0,-2 1 0 0,1 1 4 16,1 0 0-16,1 1-2 0,0-1 5 16,0-1-2-16,4 1 0 0,-1-1 2 0,3-1-1 15,1-1-1-15,1-2-1 0,0-1-1 0,0-2 1 16,-3 0-1-16,1 0 1 0,1-6-2 0,-4-1 3 16,0-3-4-16,-2 0 4 0,3 1-2 0,-5-4-2 15,-1 1 3-15,0-1-4 0,-2 2 2 16,-4 2-3-16,0-1 0 0,-1 2-1 0,-3 3-4 15,0 1-7-15,0 1-14 0,-1 2-22 0,-5 0-29 16,4 1-33-16,-4 0-49 0,3 0-93 0,-3 4-200 16,3-1-80-16,1-1-909 0</inkml:trace>
  <inkml:trace contextRef="#ctx0" brushRef="#br0" timeOffset="112049.979">14058 11240 1561 0,'0'0'298'15,"0"0"-97"-15,0 0-20 0,0 0-18 0,0 0-33 16,0 0-34-16,0 0-29 0,0 0-20 0,0 0-20 16,0 0-12-16,0 0 4 0,0 0 2 0,0 0 4 15,-9 9 0-15,9-5-1 0,1-3 2 16,5 1-2-16,-2 0-1 0,1-2-2 0,0 0-4 15,3 0-3-15,-4 0-7 0,3-5 2 0,-1 0-4 16,-1 0-3-16,-3-2-1 0,1 1-11 0,-1-1-11 16,-2 2-20-16,0 0-27 0,0-1-58 0,0 2-147 15,-4 2-308-15,3 1-949 0</inkml:trace>
  <inkml:trace contextRef="#ctx0" brushRef="#br0" timeOffset="112254.76">14202 11105 2064 0,'0'0'148'16,"0"0"-27"-16,0 0-20 0,0 0 3 0,0 0 14 15,0 0-14-15,0 0-16 0,0 0-25 16,0 0-27-16,0 0-18 0,130-6-16 0,-108 6-15 15,-2 0-35-15,-3 2-86 0,-4 4-386 0,-5-3-1049 0</inkml:trace>
  <inkml:trace contextRef="#ctx0" brushRef="#br0" timeOffset="120561.87">15096 10767 623 0,'0'0'92'0,"0"0"43"0,0 0 33 16,0 0 14-16,0 0-1 0,0 0-18 0,0 0-14 15,0 0-14-15,0 0-18 0,0 0-21 0,0 0-19 16,0 0-12-16,6-45-13 0,-6 45-17 16,1 0-10-16,-1 0 0 0,1 2 3 0,2 3 21 15,-2 5 21-15,3-2 1 0,-2 4-1 0,-2 3-7 16,0 0-11-16,0 1-7 0,0 0-6 0,0 2-7 16,0-2-7-16,0 3-4 0,0-1 0 15,0 3 1-15,1 1-1 0,0 1-1 0,0 2 2 16,0 2-6-16,0 5 1 0,2 1 2 0,-2-1-3 15,-1 1-2-15,1-1-3 0,0 0-3 0,0-4-4 16,1-2-2-16,3-6 0 0,-2-1-4 0,0-3 1 16,2-5-7-16,-3-3-3 0,0-5-11 0,0-3-14 15,2 0-39-15,-1-7-91 0,1-4-234 16,-1 1-212-16,-1 1-922 0</inkml:trace>
  <inkml:trace contextRef="#ctx0" brushRef="#br0" timeOffset="120889.541">14949 10771 843 0,'0'0'136'0,"0"0"37"0,0 0 30 16,0 0 18-16,0 0-15 0,0 0-35 15,0 0-32-15,0 0-38 0,0 0-31 0,0 0-13 16,0 0 3-16,0 0 18 0,0 0 5 0,0 0 5 16,6 4-9-16,11-4-13 0,3-3-11 0,1-1-11 15,3-2-6-15,5 0-5 0,1-1 2 16,1 0-6-16,-1 0 0 0,1-2-7 0,-1 1-5 16,0 1-4-16,-1 1-5 0,-1 1-1 0,-4 1-6 15,-3-1-2-15,-3 3-5 0,-6-1-6 0,-1 2-7 16,-2 1-10-16,-3 0-9 0,-3 0-20 15,-2 0-42-15,-1 2-35 0,0 5-59 0,-7 0-100 16,3-1-184-16,-2-2-960 0</inkml:trace>
  <inkml:trace contextRef="#ctx0" brushRef="#br0" timeOffset="121099.043">14964 11075 1704 0,'0'0'107'0,"0"0"-22"16,0 0 35-16,0 0 54 0,0 0-13 0,0 0-22 15,0 0-23-15,144-23-18 0,-108 16-29 0,-1 1-27 16,2 0-19-16,-5 0-17 0,0 1-10 16,-3 2-11-16,-2-1-16 0,-4 2-39 0,-4 1-161 15,-6-1-335-15,-4 2-957 0</inkml:trace>
  <inkml:trace contextRef="#ctx0" brushRef="#br0" timeOffset="122980.595">15721 11110 1004 0,'0'0'147'0,"0"0"-18"0,0 0-44 15,0 0 14-15,0 0 14 0,0 0-1 0,0 0-21 16,0 0-15-16,0 0-8 0,0 0 2 0,0 0 13 15,27 2 1-15,-12-2-8 0,-1 0-6 0,2 0-8 16,-1-2-8-16,5 2-1 0,0-2-4 16,-1 1-7-16,0 1-7 0,-4-3-7 0,3 2-13 15,-5-1-6-15,3 0-5 0,-5 0-4 0,1 1 2 16,-2-1-4-16,-1 1-2 0,2-1-7 0,-4 1-10 16,-2 1-15-16,2 0-22 0,-4 0-44 15,2 0-104-15,-4 5-171 0,1-3-87 0,-1 0-915 0</inkml:trace>
  <inkml:trace contextRef="#ctx0" brushRef="#br0" timeOffset="123200.036">15790 11314 815 0,'0'0'172'0,"0"0"26"0,0 0 32 15,0 0 13-15,0 0-24 0,0 0-35 16,0 0-27-16,0 0-32 0,0 0-34 0,0 0-31 16,136 16-29-16,-115-19-18 0,-2 2-13 0,-2 1-8 15,1 0-3-15,1 0-10 0,-1 1-9 0,-4 4-12 16,4-1-28-16,-4 3-66 0,2-4-185 0,-5 1-131 16,-4-1-939-16</inkml:trace>
  <inkml:trace contextRef="#ctx0" brushRef="#br0" timeOffset="123718.964">16667 10685 528 0,'0'0'368'16,"0"0"-175"-16,0 0 21 0,0 0 24 15,0 0-15-15,0 0-44 0,0 0-30 0,0 0-39 0,0 0-33 16,0 0-20-16,0 0-6 0,0 0 2 15,0 0 9-15,-38 18 3 0,28-8-2 0,-1 1-11 16,0 1-1-16,0 1-8 0,-2-1-3 0,0 2-5 16,2 1-1-16,-1 0-4 0,1 1-6 0,-1 0 2 15,-2 0-4-15,2 2-6 0,2 0 0 16,0 0-2-16,0 1-2 0,2 0-6 0,3 1-3 16,-2 1 1-16,4 1-2 0,-4 2 5 0,5-2-1 15,0 2 0-15,1-2-3 0,1 0 0 16,0 2-1-16,1-5-4 0,2 4 1 0,5-1-1 15,-3-2 1-15,4-2-1 0,4 1 1 0,0-3-2 16,0 2 2-16,5-3 1 0,1-1 3 16,-3-3-1-16,4-2 0 0,0-1 2 0,1-3-2 15,0 0 2-15,-2-2 0 0,0-2 1 0,-2-1 3 16,-4 0-2-16,-2-3-2 0,1-3-2 0,-3 1-6 16,0-4-6-16,1 0-13 0,-3-1-41 0,-3-1-89 15,1 3-266-15,-2 4-1171 0</inkml:trace>
  <inkml:trace contextRef="#ctx0" brushRef="#br0" timeOffset="124303.885">17030 10791 914 0,'0'0'236'0,"0"0"-22"16,0 0-11-16,0 0 17 0,0 0-15 0,0 0-26 16,0 0-28-16,0 0-31 0,0 0-36 0,0 0-33 15,0 0-9-15,0 0 2 0,0 0 1 16,0 0 0-16,-66 38-3 0,62-28-5 0,0 1-5 16,1 1-1-16,1-2-1 0,-2 3-3 0,3-1-2 15,1 3 0-15,0-2-3 0,0-1-7 0,0 0-4 16,5-1-2-16,0 1-5 0,2-2 1 15,-1 0-1-15,2-1 1 0,2 0 0 0,1 1-1 16,3-3-1-16,0-1 0 0,-2-2-1 0,5 0 1 16,-5-3 2-16,2-1-1 0,-1 0 5 0,-2-2 4 15,1-5 0-15,-1-3 0 0,-1-1-1 16,2-2-3-16,0-2 0 0,-1-1 2 0,-3-1 1 16,0-2-2-16,-1 0-1 0,-2 0 2 0,-2-1-5 15,-1 1 0-15,-2 1-2 0,-2 2-3 0,-4 0-2 16,-3 2-3-16,-2 1 0 0,-5 3-7 15,0 1 0-15,-4 5-2 0,-2 2-2 0,0 2-5 16,-1 0-5-16,1 3-3 0,3 4-10 0,1 1-20 16,2 2-19-16,4 0-30 0,2-1-32 0,1 1-53 15,2-2-91-15,6 0-156 0,0-3-32 0,1-3-847 16</inkml:trace>
  <inkml:trace contextRef="#ctx0" brushRef="#br0" timeOffset="124610.107">17154 10801 1588 0,'0'0'251'0,"0"0"-67"0,0 0-30 0,0 0-32 15,0 0-7-15,0 0-11 0,0 0-12 16,0 0-5-16,0 0-22 0,0 0-17 0,0 0-8 16,0 0-5-16,0 0-2 0,44 106 0 0,-38-87-1 15,0 0-8-15,0 1-5 0,-2 2-6 0,3 1-6 16,-4 2 6-16,4 0 0 0,-5 2 1 15,-1 0 5-15,-1 2-4 0,0-3-2 0,0 3-1 16,-2 0-1-16,-6 0 2 0,-1 0 4 0,-2 0-1 16,-1-3 0-16,-1-1 4 0,-2-3 0 0,-1-2 5 15,-2-3 0-15,0-2-2 0,3-5-3 0,0-1-2 16,2-4-3-16,2-4 2 0,0-1-4 16,-2-2-5-16,3-7-5 0,0-3-8 0,0-3-9 15,3-6-19-15,1 0-31 0,4-4-59 0,1-1-116 16,1 7-324-16,0 6-1061 0</inkml:trace>
  <inkml:trace contextRef="#ctx0" brushRef="#br0" timeOffset="125804.544">17714 10764 868 0,'0'0'237'0,"0"0"14"15,0 0 11-15,0 0-27 0,0 0-37 16,0 0-23-16,0 0-40 0,0 0-57 0,0 0-52 16,0 0-21-16,0 0 3 0,0 0 16 0,0 0 21 15,0 0-6-15,13 58-6 0,-12-40-3 0,2 2-10 16,-2 1 1-16,1-1-4 0,-2 1 5 0,0 0-4 16,0 1 3-16,0-1-1 0,0 3 2 15,0-1 5-15,-2 3-1 0,1-2 3 0,-2 0-7 16,3-1-1-16,-2 0-6 0,1-3-6 0,-3 1-3 15,1-2-5-15,3-2 0 0,-2-1-1 16,1-1-4-16,1-3-2 0,0-2-3 0,0-3-5 16,0-2-7-16,0-2-12 0,0 0-25 0,0-3-56 15,2 0-89-15,-1 0-229 0,2 0-288 0,-1 0-633 0</inkml:trace>
  <inkml:trace contextRef="#ctx0" brushRef="#br0" timeOffset="126056.706">17594 11052 1516 0,'0'0'245'0,"0"0"-57"16,0 0-29-16,0 0 0 0,0 0-15 0,0 0-20 15,0 0-24-15,0 0-26 0,0 0-26 0,0 0-18 16,0 0-1-16,0 0-7 0,132-39 0 15,-110 36-2-15,4-2-11 0,-2 0 0 0,0 0-5 16,-1 0-5-16,-1-1-4 0,-1 0-6 0,-2 1-5 16,-2-1-2-16,0 1-14 0,-4 0-23 0,-2 0-49 15,0 3-85-15,-2-1-174 0,-4 1-154 0,-3 1-923 0</inkml:trace>
  <inkml:trace contextRef="#ctx0" brushRef="#br0" timeOffset="126603.194">18194 10593 1774 0,'0'0'128'0,"0"0"-31"15,0 0-27-15,0 0 9 0,0 0 20 0,0 0 6 16,0 0 4-16,0 0-13 0,0 0-28 0,0 0-13 16,0 0-1-16,-3 120-3 0,3-94 0 15,0-2-9-15,0 2-2 0,0-1-5 0,2 1-3 16,0-1 2-16,-1 1-3 0,2 1-1 0,0-2-5 16,-2 1-6-16,-1-1-6 0,1 2-2 0,-1-2-3 15,0 0-1-15,0-2-3 0,0-2-3 16,0 0 0-16,0-2-2 0,0-3-1 0,0-2 1 15,0-4-4-15,0-1 0 0,0-5-1 0,0-3 4 16,0-1 4-16,0 0 5 0,3-4 4 0,2-1-5 16,-2-5-4-16,6 0-7 0,-1-3 0 15,-1 1 0-15,3-3-1 0,-1 1 1 0,1 0-4 16,2-1-1-16,-2 4 2 0,2 0 0 0,0-2 2 16,-2 3 0-16,1 1 1 0,0-1 1 15,-1 4-2-15,0-1 4 0,0 1 2 0,-1 2 1 16,0 2 0-16,-3 1 1 0,1 1-4 0,-2 0-1 15,-1 3 2-15,-1 1 2 0,0 4 1 0,1 2 3 16,-2 0 5-16,0 2 3 0,-2 3 2 16,0 2 3-16,0 0-2 0,0 1-1 0,-2 2 3 15,1-2-3-15,1 1 0 0,0-2-2 0,0 1-3 16,0-3-3-16,1 0-4 0,1-2-6 0,1-2 0 16,0-3-5-16,-1 0-5 0,-1-3-4 0,1-2-22 15,-2 0-24-15,0-3-83 0,0 0-253 16,0 0-1208-16</inkml:trace>
  <inkml:trace contextRef="#ctx0" brushRef="#br0" timeOffset="127230.997">18758 10510 949 0,'0'0'45'16,"0"0"-19"-16,0 0 61 0,0 0 58 15,0 0 28-15,0 0-1 0,0 0-17 0,0 0-34 16,0 0-30-16,0 0-9 0,0 0-4 0,0 0 0 16,0 0-2-16,0 0-3 0,96 59-11 15,-86-47-8-15,-1 0-5 0,-2 0-9 0,1 2-6 16,2 0-1-16,-2 1-3 0,0 2-4 0,0 1-2 15,1 0 3-15,-1 7 0 0,1-1 3 0,0 1 9 16,-2 1-5-16,-1 2 2 0,0 2 0 0,-1 1-1 16,-2 0 0-16,-2 0-3 0,-1 0 0 15,-1 0-6-15,-6 1-5 0,-3 0-4 0,0 0-2 16,-3-1-1-16,-1-3 0 0,-1 3 0 0,0-5-6 16,2-2-1-16,-1-1-4 0,0-2-2 0,3-4-5 15,1-2-3-15,0-5-13 0,3-3-42 0,2-2-160 16,2-3-1418-16</inkml:trace>
  <inkml:trace contextRef="#ctx0" brushRef="#br0" timeOffset="128024.576">19198 10975 1020 0,'0'0'200'0,"0"0"-17"16,0 0 19-16,0 0-20 0,0 0-27 0,0 0-22 16,0 0-11-16,0 0-3 0,0 0-11 0,0 0-13 15,0 0-14-15,0 0-10 0,0 0-17 16,112 17-9-16,-95-15-10 0,1-2-5 0,2 0-6 16,-3 0-6-16,2 0-5 0,-1 0-3 0,-1-3-1 15,0 1-3-15,-3 0-2 0,1 1-3 0,-4 1-6 16,-3 0 5-16,-2 0-5 0,0 0-1 0,-4 0-2 15,1 0-3-15,-3 0-10 0,2 0-9 0,1 0-42 16,1 0-186-16,-2 0-329 0,1 0-947 0</inkml:trace>
  <inkml:trace contextRef="#ctx0" brushRef="#br0" timeOffset="128577.735">20154 10571 898 0,'0'0'195'16,"0"0"40"-16,0 0-9 0,0 0-19 0,0 0-47 15,0 0-44-15,0 0-16 0,0 0-21 16,0 0-19-16,0 0-8 0,0 0 5 0,0 0 11 16,0 0 2-16,0 0-4 0,-63 58-9 0,51-41-8 15,2 1-10-15,-2 1-10 0,1 1-6 0,1 3-8 16,-1 2-5-16,1-1-3 0,1 2-4 16,-1 2 1-16,4 1-4 0,1 0 3 0,0 2 1 15,2-2-4-15,2 2-2 0,1-1 3 0,0 1 1 16,4-3-4-16,2 1 7 0,3-2-5 15,2 0 0-15,1-2 2 0,5-3-1 0,-1-1-1 0,2-2 3 16,1-1 0-16,4-4 2 0,-1 0 0 0,3-2 1 16,-3-2 3-16,5-1 0 0,-4-2-2 15,2-2-2-15,-2-3-2 0,-2 0-3 0,-3-2-4 16,-4 0-7-16,0 0-11 0,-4 0-28 0,-3-2-102 16,-2 0-346-16,-1 0-1044 0</inkml:trace>
  <inkml:trace contextRef="#ctx0" brushRef="#br0" timeOffset="129178.297">20595 10833 664 0,'0'0'152'0,"0"0"60"0,0 0 35 16,0 0 11-16,0 0-17 0,0 0-31 15,0 0-36-15,0 0-48 0,0 0-38 0,0 0-35 16,0 0-30-16,0 0-1 0,0 0 3 0,0 0 10 16,10 9 8-16,-10-1 2 0,0 1-9 0,-1 3-2 15,0 0 1-15,-1 2-4 0,0-1-1 16,0 2-6-16,0-1-5 0,1 1-4 0,0 0-2 15,-2 0-2-15,-1 1-1 0,2-1-5 0,1 0 2 16,-2-2-7-16,1-1-3 0,-1-2-3 0,2 0-3 16,1-3-3-16,0-1-9 0,0-1-17 15,0-2-39-15,0-2-98 0,0-1-244 0,0 0-1090 0</inkml:trace>
  <inkml:trace contextRef="#ctx0" brushRef="#br0" timeOffset="129531.591">20543 10495 1056 0,'0'0'210'0,"0"0"16"0,0 0-9 15,0 0 13-15,0 0-33 0,0 0-36 0,0 0-38 16,0 0-28-16,0 0-29 0,0 0-21 0,0 0-17 16,0 0-3-16,0 0-1 0,0 0-2 15,-30 108 0-15,42-103-8 0,5 0-6 0,-4-4-4 16,2 1-4-16,-2-2 1 0,-1 0 4 0,-2 0 0 16,-1-3 10-16,2-3 0 0,-3-2-2 0,-2-3 3 15,0 0 3-15,0-4-4 0,-1-1 2 16,-3 0-4-16,0 0-7 0,-2 2-1 0,0 1-1 15,0 1 0-15,-4 2-8 0,0 4-7 0,-3 3-15 16,-2 3-21-16,0 0-33 0,-3 6-64 0,0 4-138 16,2 0-250-16,1-2-950 0</inkml:trace>
  <inkml:trace contextRef="#ctx0" brushRef="#br0" timeOffset="130865.581">21156 10691 1449 0,'0'0'244'0,"0"0"-10"0,0 0-33 16,0 0-3-16,0 0-46 0,0 0-44 0,0 0-42 15,0 0-37-15,0 0-17 0,0 0 0 0,0 0 19 16,0 0 17-16,0 0 10 0,20 19-1 0,-17-3-6 15,0 0-1-15,-1 1-6 0,-2 3-6 0,0 0-4 16,0 0-1-16,0 1-7 0,0 1-2 0,0-1-5 16,-3 3-3-16,-4-2-6 0,-1 1-1 15,4 2-2-15,-4-3-5 0,2 1 0 16,2 0-2-16,-2-1-2 0,3-2-2 0,2-2 2 0,1-1-7 16,0-4-2-16,0-2-8 0,4-4-3 15,2-3-11-15,1-3-24 0,-2-1-37 0,3 0-86 16,2-7-219-16,-3 2-251 0,-4 0-896 0</inkml:trace>
  <inkml:trace contextRef="#ctx0" brushRef="#br0" timeOffset="131088.451">21012 10892 1449 0,'0'0'283'15,"0"0"-55"-15,0 0-77 0,0 0 2 16,0 0-10-16,0 0-16 0,0 0-6 0,0 0-19 0,0 0-22 16,120-24-23-16,-90 18-13 0,0-1-17 15,1 2-12-15,-1-3-6 0,0 2-10 0,-3-1-7 16,-1 2-6-16,-1 0-9 0,-4 2-18 0,-3 1-33 16,-1 1-86-16,-6 1-195 0,-1 0-226 15,-6 0-927-15</inkml:trace>
  <inkml:trace contextRef="#ctx0" brushRef="#br0" timeOffset="131705.557">21795 10604 1063 0,'0'0'247'0,"0"0"-15"0,0 0-6 16,0 0-38-16,0 0-47 0,0 0-48 0,0 0-25 16,0 0-6-16,0 0-1 0,0 0 5 15,0 0-6-15,0 0-3 0,0 0-2 0,0 0-3 16,-8 61-2-16,8-51-2 0,5 0-12 0,-3 1-3 15,2-2-4-15,2 2-5 0,0 2 1 0,-1-2-1 16,4 2-4-16,-2 1-8 0,-2 1 0 16,3 0-2-16,2 2 2 0,-3 0-4 0,-2 3-2 15,3 0-1-15,-3 0-2 0,1 2 0 0,1 0 5 16,-4 0-2-16,-1-1 1 0,1 0 4 0,-1-1-5 16,-2 0 3-16,0-1 2 0,-2-2 4 0,-3-1 4 15,-4 0 2-15,-2-2 0 0,-1 0 2 16,-3-3-4-16,0 1 0 0,-3-3-2 0,1 1-1 15,0-4-3-15,-1 0 1 0,-1-1-1 0,5-4 0 16,-3-1 3-16,5 0 0 0,-3-7-2 0,2-3-3 16,1-3-7-16,2-3-2 0,0-3-4 15,0-1-3-15,2-1 1 0,5-1-10 0,1 1-8 16,0 3-14-16,2 0-18 0,0 5-34 0,3 1-59 16,1 2-154-16,2 3-343 0,-4 3-941 0</inkml:trace>
  <inkml:trace contextRef="#ctx0" brushRef="#br0" timeOffset="132219.162">21702 10171 1401 0,'0'0'141'0,"0"0"9"0,0 0-12 15,0 0 33-15,0 0 13 0,0 0-13 0,0 0-40 0,0 0-48 16,0 0-40-16,0 0-27 0,0 0-15 16,0 0-6-16,0 0-14 0,0 0-25 0,58 55-132 15,-53-48-332-15,1-1-972 0</inkml:trace>
  <inkml:trace contextRef="#ctx0" brushRef="#br0" timeOffset="132742.949">22209 10264 1217 0,'0'0'220'16,"0"0"-74"-16,0 0-42 0,0 0 30 0,0 0 22 16,0 0 10-16,0 0-10 0,0 0-18 0,0 0-32 15,0 0-29-15,0 0-10 0,125 77-15 16,-105-60 4-16,-1 0-6 0,1 2-6 0,0 0-4 16,-2 1-12-16,2 3-1 0,-1 1-9 0,-3 3-7 15,3 1 0-15,-3 2-5 0,-2 2-3 16,-2 2-1-16,-2 0 1 0,1 2-3 0,-3 3-1 15,-1-1 9-15,-4 3-9 0,-2 2 1 0,-1 0-2 16,0 1-2-16,-2-1 4 0,-6 1 1 0,-2 0 3 16,-2-3-2-16,-1 0 4 0,-4-3 4 0,-3-5 6 15,0-1 2-15,-1-3 3 0,1-2 1 16,-1-5 0-16,4-4-2 0,2-3-3 0,0-4-7 16,2-2-4-16,4-2-5 0,4-1-2 0,0-4-2 15,3 0 1-15,1-2-2 0,1 0-5 0,0-3-29 16,0-3-68-16,0-1-157 0,1 0-413 0,-1 3-937 15</inkml:trace>
  <inkml:trace contextRef="#ctx0" brushRef="#br0" timeOffset="133935.78">22865 10614 1084 0,'0'0'237'0,"0"0"-2"15,0 0 5-15,0 0-33 0,0 0-51 0,0 0-39 16,0 0-38-16,0 0-43 0,0 0-36 15,0 0-5-15,0 0 14 0,0 0 16 0,0 5 10 16,0 0 0-16,0 0-6 0,1-1-7 0,2 2 0 16,-1-2-2-16,-1-1 0 0,4 1 0 15,-2 0-1-15,-2 0-3 0,1-3-5 0,2 2 3 16,-2-2-1-16,-1-1 6 0,0 0 16 0,-1 0 9 16,5 0 0-16,-1-4-8 0,0-1-14 0,3-1-7 15,0-1 0-15,-3 1 5 0,2-3 1 16,-2 0 0-16,1 0-1 0,-3 1-4 0,-1-2-1 15,-1 3-6-15,0 2 2 0,0 1-4 0,-2 1-4 16,-4 1-9-16,0 2-10 0,-1 0-6 0,-1 2-7 16,0 3-4-16,1 1-8 0,0 2-23 0,0 1-24 15,3 0-44-15,-3 2-92 0,4-1-144 0,-3 0-138 16,4-4-918-16</inkml:trace>
  <inkml:trace contextRef="#ctx0" brushRef="#br0" timeOffset="134223.171">23075 10980 1091 0,'0'0'315'0,"0"0"-60"0,0 0 30 16,0 0 8-16,0 0-61 0,0 0-61 15,0 0-35-15,0 0-24 0,0 0-30 0,0 0-19 16,28 117-17-16,-28-100-13 0,0 1-9 0,-6 0-2 16,0 0-9-16,-6 1-8 0,-3 1-6 0,-6-2-31 15,-2 2-109-15,4-7-530 0,2-2-972 0</inkml:trace>
  <inkml:trace contextRef="#ctx0" brushRef="#br0" timeOffset="141353.308">15772 9651 744 0,'0'0'118'15,"0"0"6"-15,0 0 4 0,0 0 16 0,0 0 4 16,0 0-12-16,0 0-25 0,0 0-19 0,0 0-10 15,0 0 3-15,0 0-1 0,0 0-2 0,3 21-18 16,-1-16-8-16,-2-1-8 0,2 0-8 16,2 1-5-16,-1-2-8 0,-1 0-3 0,-1 0-6 15,0-1 0-15,2 0-2 0,-1-2 1 0,-1 0 5 16,0 1 18-16,-1-1 6 0,0 0 13 0,1 0 4 16,0 0-4-16,0-1-8 0,3-3-12 15,-2-1-9-15,0-2-12 0,0 0-4 0,3-1-2 16,-3 0 1-16,-2 0-2 0,0 0-3 0,0 0-2 15,0-1-3-15,-1 0-3 0,-7 1 0 16,4 2-1-16,-3-1-4 0,-2 1 3 0,-2 2-3 16,-1 3-6-16,-4-1-2 0,3 2 3 0,-6 0-6 15,1 5 4-15,0 2 0 0,-2 0 1 16,0 1 1-16,0 3 3 0,3-1 1 0,-1 3-1 16,6 1 2-16,-2 1 2 0,3 1 0 0,1 1-5 15,-1 3 4-15,3 2-2 0,1 3 3 0,4 0 1 16,-3 1 2-16,5 3 1 0,1-3-1 0,2-1 2 15,6-1-3-15,2-2 0 0,6-3 0 0,-2-1 1 16,7-3 4-16,0-1 0 0,6-4 2 16,2-2 5-16,3-1-4 0,0-2 1 0,0-3-1 15,3 0-1-15,-2-2 0 0,-2 0 0 0,-3 0 2 16,-3-3-2-16,-4-2 0 0,-1 2 1 0,-2-2-2 16,-5-1-9-16,-1 2-4 0,1-2-16 15,-3 1-25-15,0 2-60 0,-3-1-127 0,2 3-274 16,-4-2-987-16</inkml:trace>
  <inkml:trace contextRef="#ctx0" brushRef="#br0" timeOffset="141709.626">16305 9510 1443 0,'0'0'294'0,"0"0"-156"0,0 0-5 15,0 0 7-15,0 0 4 0,0 0-21 0,0 0-31 16,0 0-47-16,0 0-31 0,0 0-9 0,0 0 14 16,0 0 25-16,0 0 12 0,0 0-6 0,-11 65-3 15,3-39-1-15,-1 1-9 0,-1 3-2 16,-1-1 2-16,-1 3 3 0,1 2 2 0,-1 1 1 15,-3 1-6-15,2 1-3 0,-1-2-7 0,-2-2-3 16,1-1-3-16,-1 1-10 0,-1-5-1 16,4 0-1-16,0-4-2 0,1-1-7 0,3-2 2 15,-1-6-2-15,3-1-2 0,3-3-3 0,-2-4 1 16,6 0-8-16,0-4-14 0,0-1-17 0,0-2-52 16,8 0-149-16,-4 0-408 0,2 0-951 0</inkml:trace>
  <inkml:trace contextRef="#ctx0" brushRef="#br0" timeOffset="142190.106">16468 9678 931 0,'0'0'208'16,"0"0"25"-16,0 0 9 0,0 0 2 0,0 0-38 16,0 0-33-16,0 0-45 0,0 0-43 0,0 0-27 15,0 0-8-15,0 0 14 0,0 0 8 16,0 0-2-16,0 0-7 0,107-11-10 0,-81 8-6 15,4 0-5-15,1-2-6 0,0 0-4 0,3 0-11 16,-2-2-8-16,0 0 1 0,-1 0-8 0,-3 0-2 16,-3 1-4-16,-3 1-8 0,-4 1-8 0,-1 1-13 15,-5 0-19-15,-4 2-41 0,-3 1-83 16,0-1-170-16,-4 1-230 0,0 0-934 0</inkml:trace>
  <inkml:trace contextRef="#ctx0" brushRef="#br0" timeOffset="142514.193">16734 9656 862 0,'0'0'177'15,"0"0"1"-15,0 0-6 0,0 0 2 0,0 0 0 16,0 0-7-16,0 0-6 0,0 0-30 0,0 0-38 16,0 0-21-16,0 0-12 0,0 0-2 0,-22 127 2 15,28-111-3-15,-1 1-6 0,4 0-12 16,1 0-4-16,-1 1-5 0,0-1-8 0,2-1 4 15,-2 1-4-15,0 1-3 0,0-1-5 0,-3 1-2 16,1-2-2-16,-4 4-2 0,0-4 4 0,-3 1-4 16,0 1 1-16,-3-2-2 0,-1 1 1 15,-3-1 1-15,-3-1 4 0,-1-2 0 0,-1-1 4 16,-2 1-2-16,1-2 3 0,-1-2 1 0,-1-3 3 16,2-1-4-16,0-2-1 0,-2-3 1 0,3 0-14 15,1 0 5-15,-2-5-3 0,-2-2-2 0,3-2-5 16,-1-3-9-16,-3 0-12 0,5-2-19 15,1 1-29-15,1-2-42 0,6 2-70 0,2 0-135 16,1 3-230-16,0 4-942 0</inkml:trace>
  <inkml:trace contextRef="#ctx0" brushRef="#br0" timeOffset="142867.984">16979 9829 1516 0,'0'0'234'16,"0"0"-40"-16,0 0-23 0,0 0-28 0,0 0-32 16,0 0-6-16,0 0-8 0,0 0-21 15,0 0-19-15,0 0-8 0,0 0-6 0,0 0-8 16,0 0 6-16,0 0 2 0,-57 125-1 0,59-108-6 16,3-3-5-16,1 0-7 0,2-2-5 0,1 1-8 15,2-4-2-15,-1 0-3 0,1-1-2 0,1-4 3 16,-1-1 0-16,5-2-1 0,-4-1 1 15,1 0 5-15,0-6-6 0,0-2 2 0,-1-3-3 16,-1-1-1-16,1-2 2 0,-3-1 2 0,0-3 1 16,-1 0-5-16,0-1-1 0,-2-2 2 0,-3-1-2 15,0 0-1-15,-3 0 1 0,0 1-1 16,-5 3-2-16,-2 0-5 0,-2 3-6 0,-3 1-9 16,-1 4-11-16,-3 2-14 0,-3 5-24 0,0 3-34 15,-2 0-40-15,-1 5-42 0,2 5-56 16,1 1-68-16,2 1-87 0,0 0-13 0,7-2 49 15,3-4-517-15</inkml:trace>
  <inkml:trace contextRef="#ctx0" brushRef="#br0" timeOffset="143130.801">17112 9740 2042 0,'0'0'128'0,"0"0"-43"0,0 0-23 16,0 0 13-16,0 0 25 0,0 0 15 0,0 0 0 16,0 0-25-16,0 0-24 0,0 0-18 0,0 0-2 15,0 0-2-15,73 119-2 0,-63-99-5 16,-2-2-8-16,0 2-5 0,1-1-5 0,-2-2-7 16,0 1-7-16,-1-2 0 0,-2 0-10 0,0-3-3 15,-2-1-5-15,2-1-11 0,1-5-10 0,0 0-15 16,0-3-32-16,-2-2-43 0,5-1-69 15,-1 0-141-15,-3-2-216 0,2 0-927 0</inkml:trace>
  <inkml:trace contextRef="#ctx0" brushRef="#br0" timeOffset="143460.961">17396 9755 1170 0,'0'0'282'0,"0"0"-12"0,0 0-13 0,0 0-36 16,0 0-43-16,0 0-44 0,0 0-40 0,0 0-17 15,0 0-1-15,0 0 10 0,0 0 2 16,0 0-14-16,0 0-9 0,23 78-14 0,-19-61-11 16,0 1 4-16,1-1-7 0,0-1-3 0,1 0-6 15,1-1-1-15,-3 0-9 0,2-1-4 0,-3-1-4 16,1-2-2-16,0-2-6 0,-2 0 2 16,-1-2-2-16,3-2-3 0,-1-2-3 0,-2 0 2 15,0-2 1-15,0-1-3 0,2 0 4 0,1-6 2 16,2-1-2-16,1-6-4 0,3-2 0 15,-1-3-2-15,0-3 1 0,1-2 7 0,-1-2 0 16,-1-4-1-16,4 0-2 0,-4-3 3 0,1 4-3 16,-1-2 0-16,0 6-1 0,-3 2-4 0,0 3-7 15,-3 5-5-15,2 1-16 0,-1 4-22 16,-2 1-16-16,0 4-29 0,-1 2-54 0,0 0-97 16,0 2-110-16,0 2-148 0,0 2-65 0,0 0-635 0</inkml:trace>
  <inkml:trace contextRef="#ctx0" brushRef="#br0" timeOffset="143870.761">17715 9726 1206 0,'0'0'383'0,"0"0"-48"0,0 0-45 0,0 0-63 15,0 0-60-15,0 0-44 0,0 0-44 0,0 0-48 16,0 0-21-16,0 0-4 0,0 0 4 0,0 0 10 15,0 0 0-15,0 0 1 0,-15 61-8 16,15-42 1-16,0 1-4 0,0-1 0 0,0 0 2 16,3 0-1-16,0-2 1 0,1-1-7 0,1-3 1 15,1 0-1-15,2-2 0 0,2-3-3 16,1 0 3-16,1-3 1 0,1-1-4 0,1 0 4 16,-3-3 0-16,4-1-2 0,-1 0 3 0,-3-5 0 15,5-1-1-15,-4-2-1 0,1-2-3 0,0-2 5 16,-1-1-1-16,-1-1 2 0,-3-1-1 0,1-2 2 15,-1-1-1-15,0-1 3 0,-3-1-2 0,1-2-2 16,-3 1-2-16,-2-1 0 0,1 4 2 16,-2 1-2-16,0 2 0 0,-6 1-1 0,2 3-3 15,-5 0-5-15,-2 4-1 0,-3 0-4 0,-3 2-4 16,-2 3 0-16,-4 2-2 0,1 0-8 0,0 2-4 16,1 3-1-16,1 3-8 0,3 1-9 15,2 3-12-15,3-2-13 0,3 0-19 0,0 1-25 16,5 0-51-16,-1-1-97 0,4 1-171 0,0-3-41 15,1-1-837-15</inkml:trace>
  <inkml:trace contextRef="#ctx0" brushRef="#br0" timeOffset="144121.364">17898 9701 1271 0,'0'0'283'0,"0"0"-32"0,0 0-37 0,0 0-57 15,0 0-52-15,0 0-46 0,0 0-29 0,0 0-3 16,0 0 6-16,0 0-4 0,0 0-1 16,0 0-3-16,0 0 4 0,0 0 7 0,32 93 9 15,-31-73 15-15,4-1 1 0,-1 1 10 0,0-2 2 16,1-2-1-16,0 0-13 0,0-1-9 0,-2-1-16 16,2 0-19-16,-1-2-2 0,-3-1-10 0,1-2-6 15,-1 0-1-15,0-2-7 0,-1 0-9 16,2-1-17-16,-2-3-40 0,1 0-103 0,0-1-357 15,-1-1-1041-15</inkml:trace>
  <inkml:trace contextRef="#ctx0" brushRef="#br0" timeOffset="152029.807">14501 11863 807 0,'0'0'142'16,"0"0"14"-16,0 0 16 0,0 0 30 0,0 0-2 15,0 0-22-15,0 0-34 0,0 0-34 0,0 0-33 16,0 0-25-16,0 0-27 0,0 0-13 0,-3-6-7 16,3 6-3-16,0 0-2 0,0 0-6 15,0 0-9-15,0 0-7 0,0 0 1 0,0 0 4 16,0 0 8-16,0 0 10 0,0 0 8 0,0 0 4 16,0 0 7-16,0 0 7 0,0 0 12 0,0 0 14 15,0 0 11-15,1 0 7 0,-1 0-2 16,0-4-19-16,0 1-17 0,0-2-12 0,0 0-12 15,0-2 2-15,0 1 0 0,0 0-3 0,-1 0-3 16,-1 1 1-16,-1-2-4 0,-4 1-2 0,0 1-4 16,1 0-3-16,-3 3-1 0,-2-1-1 15,0 1-2-15,-4 0 4 0,3 2-2 0,-3 0-1 16,-1 0 6-16,-3 5-5 0,1-1 0 0,1 3 7 16,-1 2-2-16,-1 0 3 0,2 2 4 15,2 1 4-15,-1 2 3 0,3 0 4 0,2 3-2 0,1 1-2 16,1 2-2-16,2 1 0 0,4 0 3 15,1 2-2-15,2 3 0 0,0-2 4 0,2 5-2 16,6 0 2-16,2 3 4 0,3 0-2 0,5-1 4 16,3-1 0-16,3 0 0 0,4-3-2 15,3-1-2-15,5-2-2 0,-2-3-1 0,1-3-4 16,2-2-2-16,2-3 1 0,-1-3-3 0,-1-1 2 16,1-6-3-16,1-2-1 0,-5-1-2 0,1-3 10 15,-3-8 4-15,-3-4 3 0,-2-4 3 16,-1 0-4-16,-5-4-2 0,-2 0-2 0,-7 0-1 15,-1 0 1-15,-3 0-1 0,-6 2-1 0,-2-2-3 16,0 4-1-16,-4-1-4 0,-4 1-2 0,-2 3 5 16,-1 3-8-16,1 1 0 0,-2 4 2 15,2 2-6-15,-1 4 2 0,1 2-1 0,0 0-2 16,-4 5-1-16,2 4 1 0,2 2 3 0,-1 5 1 16,2 0 4-16,5 0 2 0,-1 6 1 0,4-1 0 15,1 1-2-15,1 0 3 0,7 0 1 0,3 0 0 16,5-2 2-16,0-1 0 0,4-3-2 15,3-2 0-15,3-3 0 0,0-4-2 0,0-2-2 16,3-5 2-16,0 0-2 0,-4 0-1 0,3-6 1 16,-1-3 0-16,-3-2 1 0,-3-5 3 0,-1 0 0 15,-2-3 5-15,-4-1-2 0,-1-2 4 16,-5 2-1-16,-1-3-1 0,-6 0-1 0,-1 0-2 16,-2-3-2-16,-8 2-4 0,-3 0-4 0,-6 1-3 15,-2 2-4-15,-7 4-3 0,-2 2 2 0,-3 4-2 16,-2 1-3-16,2 5 2 0,1 2-2 15,1 3-2-15,2 1-2 0,5 6-6 0,0 3-17 16,9 1-27-16,1-1-53 0,8 2-85 0,5 1-152 16,1-2-197-16,0-4-914 0</inkml:trace>
  <inkml:trace contextRef="#ctx0" brushRef="#br0" timeOffset="152583.742">15351 12033 2160 0,'0'0'80'0,"0"0"-9"16,0 0 3-16,0 0 39 0,0 0 26 0,0 0-18 15,0 0-29-15,0 0-22 0,0 0-22 16,0 0-15-16,17 125-10 0,-13-107-6 0,4 0-4 16,1-1 0-16,0 1-5 0,1-1-3 0,2-1-2 15,-2-1-3-15,0-2 1 0,0-2-3 0,-1-3-2 16,-1-3 1-16,-3-1-1 0,4-3-1 0,-1-1 3 15,-2-2-3-15,3-6 2 0,1-2-5 16,0-3-3-16,0-2-7 0,0-2-8 0,-1-1 0 16,1-1 2-16,-1 2 8 0,-4-1 5 0,2 4 7 15,0 0 1-15,-4 3 1 0,4 1 2 16,-5 5-5-16,0 3-2 0,-1 2-17 0,3 0-9 16,-1 0 3-16,0 4 5 0,4 3 21 0,-3 5 10 15,5 0 3-15,-1 0-3 0,0 1-2 0,1-1 2 16,-3-1-6-16,2-1 3 0,0 1 0 15,-3-2-1-15,3-2 4 0,0 1-4 0,-1-4 0 16,-2 0 3-16,4-3 4 0,-1-1 5 0,1 0 2 16,-2-6-5-16,7-2-9 0,-3-4-6 0,1-1-4 15,-1-2-5-15,0-3-2 0,4-1-8 16,-4 0-4-16,1-2-4 0,-1 2-6 0,-1-1 6 16,0 3 6-16,-2 4 10 0,-4 3 11 0,2 2 3 15,-3 3-2-15,-1 2-7 0,-1 3-17 0,3 0-11 16,-3 0 0-16,2 4 14 0,-2 3 25 0,1 3 18 15,3 3 14-15,-3 2 9 0,4 0 10 16,-2 3 6-16,-1-1-1 0,4 3-3 0,-1-1-13 16,-1-3-4-16,2 2-9 0,-2-1-9 0,4-2-6 15,-2 0-9-15,1-2-3 0,-1 2-3 0,2-4-8 16,0-1-9-16,0-1-11 0,-1-1-29 16,2-1-90-16,0-4-288 0,-4 0-234 0,2-2-855 0</inkml:trace>
  <inkml:trace contextRef="#ctx0" brushRef="#br0" timeOffset="152830.928">16270 12054 1488 0,'0'0'322'0,"0"0"-328"15,0 0 31-15,0 0 135 0,0 0 34 0,0 0-5 16,0 0-27-16,0 0-40 0,0 0-40 0,13 140-25 15,-7-111-14-15,1-1-5 0,2 5-7 0,1-3-5 16,-1 5-4-16,0-3-3 0,0 0-5 16,-3 0-2-16,2-2-2 0,-1-1-4 0,-3-2-3 15,3-1-2-15,-5-3-1 0,0-3-5 0,-1-1-7 16,3-2-15-16,-3-4-23 0,0-2-46 16,0-4-120-16,0-1-326 0,-1-4-1008 0</inkml:trace>
  <inkml:trace contextRef="#ctx0" brushRef="#br0" timeOffset="153119.927">16223 12100 1785 0,'0'0'186'0,"0"0"2"0,0 0-30 0,0 0-27 15,0 0-45-15,0 0-33 0,0 0-13 0,0 0-17 16,0 0-10-16,0 0-7 0,0 0-2 0,0 0 4 15,0 0-2-15,94-96-1 0,-68 93-5 0,-3 3 0 16,3 0-4-16,-1 0 1 0,-3 2-3 16,-2 6-3-16,-1 0-2 0,-1 3-3 0,-6 2 2 15,-2 1 4-15,0 1 6 0,-7 0 8 0,-1 1 12 16,-2 0 10-16,-7 1 6 0,-10 2 0 16,-2-3-4-16,-2 0-6 0,-3-2-5 0,-3 2-4 15,4-3-6-15,0-2-5 0,1 1-7 0,5-3-8 16,0-2-13-16,5-1-23 0,2-4-88 0,1 0-334 15,6-2-1061-15</inkml:trace>
  <inkml:trace contextRef="#ctx0" brushRef="#br0" timeOffset="153338.353">16792 12101 2077 0,'0'0'221'0,"0"0"-132"0,0 0 15 15,0 0 9-15,0 0-7 0,0 0-21 0,0 0-26 16,0 0-13-16,0 0-2 0,0 0-2 16,0 0-9-16,0 0-11 0,0 0-9 0,0 0-6 15,20 115-8-15,-13-100 1 0,-1-3-5 0,3 1-5 16,-2-4-8-16,-2 1-9 0,2-4-16 0,-1-2-38 16,0-2-64-16,0-2-199 0,-2 0-265 15,-3 0-913-15</inkml:trace>
  <inkml:trace contextRef="#ctx0" brushRef="#br0" timeOffset="153604.59">16760 11808 1632 0,'0'0'202'16,"0"0"-36"-16,0 0 0 0,0 0-9 16,0 0-30-16,0 0-13 0,0 0-18 0,0 0-20 15,0 0-28-15,0 0-18 0,0 0-6 0,0 0-5 16,0 0-2-16,0 0-4 0,3 122-3 0,19-112-5 15,3-2-3-15,-1-1-2 0,2-3-3 0,-2-1 0 16,-3-2 5-16,0-1 2 0,-5 0 5 16,-2-5 3-16,-4-3-1 0,0-1 3 0,-3-2-1 15,-3-1 0-15,-1-2-3 0,-3-2-3 0,0 0-6 16,-4-2-2-16,-6 1-6 0,1 1-4 16,-2-1-5-16,-2 2-10 0,-3 1-28 0,2 4-55 0,-2 3-84 15,2 3-129-15,2 4-175 0,1 0-35 16,5 3-694-16</inkml:trace>
  <inkml:trace contextRef="#ctx0" brushRef="#br0" timeOffset="153864.588">17107 11673 2168 0,'0'0'63'0,"0"0"-13"0,0 0 9 0,0 0-3 15,0 0 15-15,0 0 13 0,0 0 14 0,0 0 17 16,0 0-11-16,0 0-18 0,0 0-16 0,55 144-10 16,-47-109-6-16,-1 2-3 0,-3 2-4 15,2 1-10-15,-4 3-7 0,1-4-6 0,-2 1-6 16,1-2-1-16,-2-1-5 0,0-4-2 0,0 0-4 16,1-2-3-16,0-3-4 0,1-4-5 0,0-2-4 15,3-5-10-15,-2-6-18 0,1-2-50 0,2-4-89 16,-2-2-390-16,0-2-1085 0</inkml:trace>
  <inkml:trace contextRef="#ctx0" brushRef="#br0" timeOffset="154262.429">17452 12018 2045 0,'0'0'173'16,"0"0"-90"-16,0 0 9 0,0 0 40 0,0 0-3 15,0 0-7-15,0 0-18 0,0 0-22 0,0 0-20 16,8 122-18-16,3-109-9 0,3-3-3 16,3-1-4-16,2-2-4 0,1-1-5 0,-2-2-4 15,2-2-8-15,-1 0 1 0,-1-2-1 0,1 0-1 16,-5-4 5-16,2-1-5 0,-4-4 2 0,-2-2-2 16,0-2 2-16,-4-2-5 0,-1 1-3 15,-3-4-4-15,-1-1-4 0,-1-1 1 0,0 0-1 0,-4-2-2 16,-3 3 0-16,-5 3-3 0,1 3 1 0,0 1 0 15,-3 7 0-15,-1 4 0 0,-2 1 0 16,1 1 1-16,-2 6 0 0,0 4 5 0,2 3 0 16,-1 4 5-16,3 1 1 0,-2 4 0 15,5 2 5-15,1 0-1 0,6 1 5 0,0-1-1 16,4 1-1-16,2-2 0 0,4 1 1 0,4-3-4 16,3-1-1-16,3-3-2 0,-1-2-5 0,2-1 0 15,3-3-1-15,-1-3-4 0,0-2-1 16,1-3-8-16,-1-1-9 0,-1-3-19 0,0 0-35 15,2-4-48-15,-1-4-100 0,-2 0-201 0,-3 1-157 16,-5 3-906-16</inkml:trace>
  <inkml:trace contextRef="#ctx0" brushRef="#br0" timeOffset="154583.876">17986 12133 1495 0,'0'0'327'0,"0"0"-79"15,0 0-59-15,0 0-45 0,0 0-22 16,0 0-13-16,0 0-16 0,0 0-23 0,0 0-15 15,0 0-9-15,0 0-1 0,0 0 3 0,0 0-3 16,-74 118-5-16,74-100-7 0,6-2-9 0,-1-1-6 16,3-1-2-16,3-2-1 0,-1-1-3 0,3-2 0 15,2-2-5-15,-3-2 2 0,5-1-3 16,-3-3 2-16,4-1-1 0,-1 0 0 0,1-4-3 16,0-2 0-16,1-3 0 0,-1-2-2 15,-3-1 1-15,2-4 3 0,-3 1 2 0,1-3-1 0,-3-1 1 16,-1 1 1-16,-1-1 2 0,-4 1 2 15,-2 5 2-15,-4-1-1 0,0 4 1 0,0 0-2 16,-6 0-3-16,-3 2-5 0,-2 3-7 0,-2 0-3 16,-3 1-7-16,-2 2-2 0,-3 1-5 15,-1 1-3-15,0 0-4 0,-1 1-9 0,2 3-17 16,1-1-29-16,6 0-38 0,1 0-37 0,4 0-41 16,3-3-64-16,4 0-124 0,1 0-135 0,1 0-902 0</inkml:trace>
  <inkml:trace contextRef="#ctx0" brushRef="#br0" timeOffset="154830.584">18083 11697 1652 0,'0'0'371'0,"0"0"-294"16,0 0-46-16,0 0 28 0,0 0 55 0,0 0 30 15,0 0 1-15,0 0-33 0,0 0-34 0,0 0-15 16,0 0-8-16,45 130 0 0,-36-104 3 0,-2 2 0 15,2 1-3-15,-1 0-6 0,-2 1-6 16,0 2-6-16,-2 0-3 0,1 0-3 0,-2-2-3 16,1-1-6-16,-2-2 1 0,0-1-3 0,-1-3-7 15,-1-2-2-15,1-2-6 0,-1-4-7 16,1-2-3-16,-1-3-6 0,2-3-15 0,1-3-29 16,-2-2-85-16,0-1-297 0,0-1-1243 0</inkml:trace>
  <inkml:trace contextRef="#ctx0" brushRef="#br0" timeOffset="156165.379">19101 11904 1667 0,'0'0'83'15,"0"0"-7"-15,0 0 36 0,0 0 27 0,0 0-1 16,0 0-4-16,-43 124-18 0,40-97-16 0,1-1-22 16,2 1-22-16,0-2-7 0,0-1-5 0,0-2-2 15,2-3-10-15,0 0-4 0,-1-1-6 0,1-5-5 16,-2 0-3-16,0-5-6 0,0-2-2 15,0-3 3-15,0-2 10 0,0-1 18 0,0 0 13 16,0-6-7-16,0-3-12 0,-4-5-21 0,-2-4-13 16,1-3-6-16,0-6 5 0,-1-2 1 15,2-4-1-15,-1-3 2 0,0-1 1 0,0-1 1 16,0 0-1-16,2 2 1 0,0 3-3 0,1 4 0 16,1 4-1-16,1 5 5 0,0 4-4 0,0 7 0 15,1 1-1-15,1 6-9 0,-1 2-16 16,1 0-2-16,1 6 5 0,3 4 10 0,0 4 23 15,2 2 4-15,2 2 2 0,1 1-2 0,4 1 2 16,0 0 0-16,1-1-4 0,3 0-4 0,1-2 0 16,3-2-3-16,0-2-4 0,3-1 4 0,0-3-5 15,1-1 0-15,0-3-1 0,0-1 1 0,-1-4 2 16,-1 0 1-16,-1-6 4 0,-2-2 1 16,1-4-2-16,-4-3 3 0,0-1 1 0,-2-4 2 15,0-1-2-15,-2-2-2 0,-3-2 1 0,2-1-4 16,-4 0 1-16,-3-1 0 0,1 0 0 15,-5 5-1-15,0 1 2 0,-3 4 1 0,0 4-3 16,0 4 2-16,0 3 1 0,0 4-1 0,0 0-4 16,0 2-5-16,-4 0-10 0,-1 8 2 0,0 2 3 15,-1 4 9-15,0 3 6 0,1 4 4 16,1 1 0-16,3 5 6 0,1 0 4 0,0 3 6 16,1-1 6-16,3 3-1 0,1-1 0 0,0 2-3 15,-3-1-2-15,3-1-6 0,-1-2-2 16,1-1-5-16,-1-4-8 0,-1 0-1 0,2-4-3 15,-1-1-5-15,0 0-1 0,0-4-4 0,-1-2-6 16,2-2-5-16,-2-4-13 0,-2-2-24 0,2-2-33 16,-2-2-58-16,1-1-170 0,1 0-786 15,-3-1-480-15</inkml:trace>
  <inkml:trace contextRef="#ctx0" brushRef="#br0" timeOffset="156397.846">19908 11778 1609 0,'0'0'745'0,"0"0"-613"0,0 0-27 0,0 0 15 15,0 0 32-15,0 0-8 0,0 0-21 16,0 0-25-16,0 0-21 0,-22 135-24 0,22-109-10 16,0 0-7-16,0 2-5 0,0-1-1 0,0 1-6 15,0-1-6-15,3-1-6 0,0-3-4 0,-2-3-4 16,1 1-3-16,2-4-1 0,-1-1-10 15,-2-3-13-15,1-5-15 0,2-1-28 0,0-2-31 16,-2-5-40-16,3 0-94 0,-1-1-444 0,-2-3-955 0</inkml:trace>
  <inkml:trace contextRef="#ctx0" brushRef="#br0" timeOffset="156665.702">20214 11791 2068 0,'0'0'212'0,"0"0"-89"15,0 0 19-15,0 0 60 0,0 0-18 0,0 0-39 16,0 0-26-16,0 0-32 0,0 0-24 16,15 128-18-16,-14-107-10 0,2 1-3 0,-1 3-4 15,1 1-2-15,-1 1-7 0,1-1-1 0,-1 1-5 16,1-2-2-16,-3 0-4 0,0-2-5 15,0-2-2-15,0-1-2 0,-3-3-1 0,-1-2-6 16,2-3-8-16,0-4-13 0,0-2-26 0,1-5-48 16,1-1-55-16,0-1-152 0,0-2-721 0,0-1-601 0</inkml:trace>
  <inkml:trace contextRef="#ctx0" brushRef="#br0" timeOffset="156954.352">20179 11694 2348 0,'0'0'134'0,"0"0"-33"15,0 0-18-15,0 0-17 0,0 0-17 0,0 0-10 16,0 0-5-16,0 0-9 0,0 0-11 0,0 0-6 16,119-39-6-16,-94 39 3 0,2 2 3 15,-3 3 3-15,1 0-1 0,-2 4 1 0,-3 1-6 16,-1 1-3-16,-3 0 1 0,-4 2 0 0,0 1 3 15,-7 1 1-15,1 0 10 0,-6 1 5 16,0 0 7-16,-6 4 4 0,-6-2 0 0,-3 1-5 16,-6 0-4-16,-2-1-5 0,-2 1-3 0,-4-2-3 15,1-1-1-15,2 0-4 0,0 0-6 16,4-4-5-16,3-1-6 0,4-4-7 0,3-1-15 16,4-4-42-16,2-2-140 0,4 0-1342 0</inkml:trace>
  <inkml:trace contextRef="#ctx0" brushRef="#br0" timeOffset="157358.77">20861 11667 2027 0,'0'0'150'16,"0"0"-15"-16,0 0-17 0,0 0 1 0,0 0-11 15,0 0-10-15,0 0-9 0,0 0-13 0,0 0-15 16,0 0-10-16,-125 24-5 0,106-11-6 16,-2 2-6-16,3 1-5 0,4 1-9 0,-1 3-9 15,2 0-6-15,3 2-4 0,-1 0-7 0,5-1 2 16,2-3-5-16,3-3-2 0,1-2 1 16,3-3 2-16,6-1 1 0,3-1 3 0,3-3 1 15,-1 1 0-15,3-2 0 0,1-1-3 0,0 0 5 16,3 0-4-16,1-1 5 0,-1 1 1 0,0 1 2 15,0 1 1-15,0 2-1 0,-4-1-1 0,0 2-3 16,-3 3 1-16,-1 2 0 0,-6 1 3 16,-2 2-2-16,-3 0-1 0,-2 0 8 0,0-1 1 15,-2 0 6-15,-8 1 9 0,-3-2 0 0,-5 1 6 16,-3-2 6-16,-7-1 6 0,-2-2-3 0,-1-2-6 16,-1-3-9-16,2 0-16 0,3-3-7 15,1-2-10-15,-2 0-13 0,5-7-43 0,-3-3-116 16,9 0-553-16,6 3-958 0</inkml:trace>
  <inkml:trace contextRef="#ctx0" brushRef="#br0" timeOffset="158234.208">21780 11783 2046 0,'0'0'166'0,"0"0"-63"16,0 0-34-16,0 0 36 0,0 0 31 0,0 0-10 16,0 0-23-16,0 0-21 0,0 0-24 15,0 0-20-15,0 0-12 0,0 0-10 0,16 120-5 16,-12-115-2-16,-2 0-3 0,0-4 2 0,-2-1 7 15,1 0 12-15,-1-1 3 0,1-5-5 0,3-3-4 16,-3-2-17-16,0-3-2 0,-1-2-4 0,0-2-1 16,-4-1-3-16,-2 0-3 0,-3 3-3 15,-3-1-2-15,-3 4 0 0,1 2-1 0,-3 4-1 16,2 3 1-16,-3 4 2 0,0 0 5 0,3 4 2 16,-3 5 2-16,5 2 2 0,-2 1-1 15,7 4 2-15,1 2-1 0,0 2 4 0,6 3 0 16,1 4 2-16,0 1 3 0,8 4 0 0,-1-2-3 15,5 3 0-15,2-1-1 0,1-2-4 0,5-1 1 16,3-2 0-16,0-5 1 0,4-1 0 0,-1-3-1 16,3-5 0-16,1-3-3 0,-1-1 3 0,-2-3 0 15,-1-5 1-15,0-1 1 0,-3-3 0 16,-1-5 2-16,-2-2 2 0,-1-4-2 0,-1-3 2 16,-4-2-5-16,3-3 0 0,-5-1-2 0,-1 0-1 15,-3 1-1-15,-3 1 1 0,1 3 3 16,-4 5-1-16,-2 3 2 0,0 5-3 0,0 1-4 15,0 3-5-15,-4 1-5 0,-3 1 1 0,-2 6 7 16,-2 2 6-16,1 6 7 0,-1 0 3 16,0 3 2-16,2 1 4 0,1 1 4 0,6-1 1 15,1 0 1-15,1-2 2 0,2 1-2 0,8-1-2 16,0-3-3-16,7 0-6 0,0-3 0 0,4 1-6 16,3-2 1-16,0-3-6 0,3-4 2 0,-1 1 1 15,0-4 1-15,1 0 1 0,-4-4-1 0,-2-5 2 16,-2-2-2-16,-4-1 6 0,0-4-3 15,-5-3-1-15,-1-1 3 0,-5-4-4 0,-3 0 3 16,-1-2-1-16,-1-3-5 0,-10 0-3 0,-1 0-1 16,-6-1-6-16,-2 5-3 0,-5 1 5 15,-3 5-6-15,-2 6 3 0,0 4 2 0,0 6-8 16,1 3 9-16,5 1-3 0,1 8 1 0,2 2 2 16,3 4-6-16,2 1-2 0,4 3-6 0,3 2-19 15,3 1-35-15,4 2-49 0,2-2-97 0,0-4-253 16,5-7-1091-16</inkml:trace>
  <inkml:trace contextRef="#ctx0" brushRef="#br0" timeOffset="158613.719">22642 11930 2050 0,'0'0'239'16,"0"0"-54"-16,0 0-23 0,0 0-41 15,0 0-36-15,0 0-21 0,0 0-11 0,0 0-10 16,0 0-6-16,0 0-4 0,0 0-3 0,0 0 1 16,0 0-2-16,0 0-4 0,-77 118-7 0,76-97-4 15,1 0-5-15,0 0 1 0,3-2-2 16,5 0 0-16,0-2 0 0,3-1-1 0,0-4-1 16,0-1 1-16,6-2-1 0,-3 0-1 0,5-5 3 15,0 0-1-15,0-4-1 0,2 0-1 16,-1-4 0-16,0-4 1 0,0-2-2 0,-4-3 1 15,3-2 0-15,-2-3-4 0,-4-4 3 0,-3-1 1 16,-1-1-1-16,-6-2-1 0,-2-2-3 0,-1 1-2 16,-1 0-4-16,-5 3-2 0,-7 1 0 0,0 3 0 15,-5 4-1-15,0 3 2 0,-1 5-2 16,-2 2-1-16,-1 5 0 0,4 1 1 0,-2 3-2 16,2 4 1-16,-1 1 1 0,7 2-4 0,-1 1-3 15,4 1-11-15,2 1-26 0,4 1-33 0,0-2-53 16,3-1-98-16,4-2-260 0,-1-4-1061 0</inkml:trace>
  <inkml:trace contextRef="#ctx0" brushRef="#br0" timeOffset="158913.938">22789 11486 1552 0,'0'0'285'0,"0"0"-23"0,0 0-32 15,0 0-46-15,0 0-52 0,0 0-48 16,0 0-33-16,0 0-15 0,0 0 8 0,0 0 15 16,0 0 22-16,0 0 0 0,0 0-13 0,0 0-8 15,1 115-7-15,5-81-10 0,-3 0-7 16,5 7-5-16,-5-2-2 0,4 1-2 0,-4 1-1 16,3-2-3-16,-3 0-3 0,-2-1-4 0,1-1 2 15,3 0-1-15,-4-2-3 0,0-3-2 0,-1-2 0 16,1-3-4-16,0 0-3 0,-1-3-6 15,1-3 3-15,0-1-3 0,3-5-1 0,-3-1 5 16,0-2-16-16,0-4-12 0,0-2-19 0,1-3-35 16,2-3-50-16,-1 0-104 0,-1-2-512 0,4-1-929 15</inkml:trace>
  <inkml:trace contextRef="#ctx0" brushRef="#br0" timeOffset="159298.837">23115 11807 2148 0,'0'0'274'0,"0"0"-89"16,0 0-35-16,0 0-51 0,0 0-11 0,0 0-4 15,0 0-1-15,0 0-5 0,0 0-17 0,0 0-18 16,0 0-12-16,0 0-6 0,20 123-3 16,-10-107-4-16,0-2-6 0,0 1 1 0,2-3-7 15,2-1-2-15,-1-4-1 0,-1-1 1 0,3-3-2 16,-2-2-2-16,-2-1 1 0,-1-1 0 15,1-5-2-15,0-4 2 0,-2-3-1 0,1-4-5 16,-3-1 0-16,-2-2-4 0,-3-3-4 0,2-3-3 16,-4 0-3-16,0 1-4 0,-4 0 1 0,0 3 0 15,-4 4 5-15,-1 4 5 0,-2 5 0 0,-1 4 2 16,-5 3 0-16,1 2 0 0,-4 2 4 16,0 7 5-16,0 5 1 0,1 4 3 0,2 3 2 15,2 5 4-15,3 1 2 0,1 3 4 0,4 0 3 16,1 1-1-16,5-1 0 0,1 0-2 0,5-1-1 15,4-3-3-15,4-2-3 0,0-5-4 0,6-1-3 16,0-4-4-16,3-3-1 0,0-1-3 16,3-5-8-16,-3-2-10 0,1-3-34 0,-2 0-66 15,-4-3-204-15,-6 0-1328 0</inkml:trace>
  <inkml:trace contextRef="#ctx0" brushRef="#br0" timeOffset="159522.074">23753 11649 2033 0,'0'0'304'0,"0"0"-113"0,0 0-34 0,0 0-31 16,0 0-12-16,0 0-20 0,0 0-16 15,0 0-26-15,0 0-16 0,0 0-15 0,0 0-10 16,0 0-7-16,0 0-1 0,0 0-6 0,-19 70-6 15,22-64-8-15,3-1-18 0,-4 1-27 0,4-2-60 16,-3 2-116-16,-1-1-350 0,3-2-995 0</inkml:trace>
  <inkml:trace contextRef="#ctx0" brushRef="#br0" timeOffset="159701.821">23712 12143 2359 0,'0'0'660'15,"0"0"-486"-15,0 0-50 0,0 0-44 0,0 0-29 16,0 0-37-16,0 0-24 0,0 0-67 16,0 0-180-16,0 0-1455 0</inkml:trace>
  <inkml:trace contextRef="#ctx0" brushRef="#br0" timeOffset="164884.461">17048 11459 0 0,'0'0'0'16,"0"0"0"-16,0 0 0 0,0 0 0 16,0 0 0-16,0 0 0 0,0 0 0 0,0 0 0 15,0 0 0-15,0 0 56 0,0 0 145 0,0 0-80 16,0-1-49-16,0 1-39 0,0 0-8 16,0 0-12-16,0 0-9 0,0 0-3 0,0 0-1 15,0 0-2-15,0 0 0 0,0 0-3 0,0 0-6 16,0 0-13-16,0 0-31 0,0 0-71 0,0 0-175 15,0 0 301-15,0 0 0 0,0 0 0 0,0 0 0 16</inkml:trace>
  <inkml:trace contextRef="#ctx0" brushRef="#br0" timeOffset="171402.452">14522 13134 459 0,'0'0'17'0,"0"0"13"16,0 0 21-16,0 0 23 0,0 0 20 15,0 0 3-15,0 0-6 0,0 0-12 0,0 0-14 0,0 0-17 16,0 0-6-16,0 0-10 0,-36 7 11 16,36-4 22-16,-2 0 17 0,-3 0 16 0,2 2 6 15,-2 1-3-15,-1-1-1 0,-3 2 0 0,0 2-5 16,0-1-7-16,-1 1-10 0,2 0-12 15,0 1-10-15,0 1-6 0,-1-1-8 0,3 1-4 16,1-1-6-16,2 1-8 0,1-1-4 0,2 1-1 16,0 1 0-16,0-1-1 0,2 1-1 0,2 0-3 15,0-1-4-15,1 1-4 0,1 1-1 16,-1-2-3-16,0-2-2 0,1 1 3 0,3 0 1 16,0-2 1-16,0 2 2 0,1 0 0 0,2-3 0 15,-1 1 1-15,0-1 1 0,3 0 0 16,1-2 3-16,-1 0 0 0,3-1-1 0,3-2-1 15,0-1-4-15,0-1 4 0,0-1 1 0,1-5 0 16,-2-3 4-16,-2-2-1 0,-1-1 1 0,2-3 0 16,-6-2 2-16,1-3 0 0,-1-1 1 0,-4-2 1 15,0-1-2-15,-6-1 1 0,-1 1 0 16,-1 1-3-16,-3 1-1 0,-7 0-7 0,-2 3-4 16,-6 1-3-16,0 2-4 0,-3 0 1 0,-2 2-2 15,1 2 4-15,-2 4-3 0,1 0 4 0,1 3-2 16,3 2-4-16,0 3 1 0,3 0-4 0,-2 0-1 15,-1 6-5-15,5 2-6 0,-3 1-17 16,5 3-32-16,2 1-75 0,1 2-187 0,4-2-230 16,1-5-930-16</inkml:trace>
  <inkml:trace contextRef="#ctx0" brushRef="#br0" timeOffset="171679.288">14710 13049 1416 0,'0'0'193'0,"0"0"-43"0,0 0-35 0,0 0 2 0,0 0-7 16,0 0-11-16,0 0 3 0,0 0 6 16,0 0-10-16,0 0-18 0,0 0-13 0,0 0-10 15,0 0-1-15,11 135-3 0,-1-107-5 0,1-1-7 16,0 2-5-16,1 1-9 0,1-1-4 0,-3-2-6 15,1 1-5-15,-2-1-2 0,-3-1-6 0,3-1-1 16,-1-2-3-16,-5-1-3 0,3 0-4 16,-3-3-8-16,2-3-9 0,-3-3-15 0,0-2-34 15,4-4-49-15,-1-4-99 0,1-3-247 0,-3 0-1054 16</inkml:trace>
  <inkml:trace contextRef="#ctx0" brushRef="#br0" timeOffset="172033.623">15058 13211 1384 0,'0'0'283'0,"0"0"-50"15,0 0-49-15,0 0-14 0,0 0-26 0,0 0-14 16,0 0-18-16,0 0-18 0,0 0-22 16,0 0-20-16,0 0-12 0,0 0-9 0,-84 125-2 15,83-104-1-15,0-1-1 0,1 1-3 0,1-1-3 16,3 1-3-16,5-3-7 0,1 0 1 0,1-3-5 15,5-1-2-15,-3-3 1 0,6-1-3 0,0-4 0 16,1-1-1-16,1-4-1 0,-2-1-3 16,1-1 0-16,0-5-3 0,-5-4 2 0,4-2 3 15,-3-2 3-15,-1-3 0 0,-5-1 2 0,0-2 0 16,0-1 0-16,-7-3 1 0,1 2-2 0,-4-1 0 16,0 0-1-16,-6 1-1 0,-2 0-2 15,-4 3-2-15,-1 3-1 0,-6-1-2 0,-2 3-2 16,1 3 0-16,-4 3-1 0,-2 2-1 0,4 2 2 15,0 4-2-15,1 0-3 0,2 4-3 16,1 4-7-16,5 0-15 0,1 2-32 0,1 2-66 16,4-2-157-16,2 0-317 0,3-6-932 0</inkml:trace>
  <inkml:trace contextRef="#ctx0" brushRef="#br0" timeOffset="172330.988">15169 12788 1383 0,'0'0'205'0,"0"0"-49"16,0 0-42-16,0 0 7 0,0 0 22 16,0 0-6-16,0 0-11 0,0 0-10 0,0 0-21 15,0 0-18-15,47 134-8 0,-37-106-10 0,0 3-2 16,-1-1-8-16,0 2-8 0,-1 1-8 0,0 2-2 15,0-1-4-15,-1 0-2 0,-2 0 0 0,2 0-5 16,-4 0-3-16,-1-1 0 0,1 0-2 16,-2-5-3-16,-1-1-3 0,1-2-6 0,0-5-2 15,0-1-8-15,0-5-3 0,1-4-9 0,3-2-13 16,-3-4-16-16,5-2-35 0,-3-2-72 16,4-2-198-16,-1-2-313 0,-4 1-885 0</inkml:trace>
  <inkml:trace contextRef="#ctx0" brushRef="#br0" timeOffset="172682.715">15544 13226 1366 0,'0'0'275'0,"0"0"-66"16,0 0-22-16,0 0 7 0,0 0-12 0,0 0-18 15,0 0-28-15,0 0-27 0,0 0-22 0,0 0-18 16,0 0-16-16,0 0-10 0,-42 127-2 0,42-108-6 15,0-1-1-15,1 0-4 0,7 0-5 0,0 0-4 16,-2-2-5-16,4 0-1 0,1-2-4 16,3-2-3-16,0-1 1 0,-2-2-5 0,5-1-1 15,-4-4 0-15,5-3 2 0,-2-1-3 0,0 0-2 16,1-7 0-16,-3-3-5 0,1-3 1 0,-2-1 0 16,-2-4 1-16,0-2-1 0,0-2 2 15,-2-2 2-15,-2 0-1 0,-4-2 0 0,-2 0 1 16,-1 0 1-16,-1 3-1 0,-3 3 1 0,-6 1-2 15,-5 2-4-15,1 5-2 0,-5 2-2 0,-1 1 0 16,-2 5 0-16,-1 0-2 0,-1 4-1 16,4 0-8-16,0 2-10 0,4 3-17 0,-2 2-24 15,1 1-29-15,5 0-53 0,2-1-119 0,6-1-300 16,-2-4-965-16</inkml:trace>
  <inkml:trace contextRef="#ctx0" brushRef="#br0" timeOffset="172949.279">15702 12818 1485 0,'0'0'261'0,"0"0"-71"0,0 0-49 16,0 0-10-16,0 0-16 0,0 0-4 15,0 0 0-15,0 0-10 0,0 0-17 0,0 0-20 16,0 0-12-16,40 135-5 0,-33-109-1 0,2 3-6 15,0 0-4-15,1 3-1 0,-1 0-3 0,-1 1-1 16,-3-1 1-16,3 0-2 0,-5-1-1 16,4-1-2-16,-4-2-3 0,1 0-5 0,-2-3-5 15,-1 0-6-15,0-4-5 0,-1-3-4 0,0-2-10 16,2-5-10-16,3-1-26 0,-2-4-71 0,-1-3-312 16,2 0-1221-16</inkml:trace>
  <inkml:trace contextRef="#ctx0" brushRef="#br0" timeOffset="174805.407">16687 12863 516 0,'0'0'44'0,"0"0"13"0,0 0 12 0,0 0 18 15,0 0 8-15,0 0 7 0,0 0 17 0,0 0 14 16,0 0 24-16,0 0 15 0,0 0 8 16,0 0-4-16,15-22-18 0,-15 21-23 0,1 1-31 15,-1 0-26-15,0 0-20 0,0 0-16 0,0 0-5 16,0 0-9-16,0 0-8 0,0 0-8 16,0 0-7-16,0 3 1 0,0-2 3 0,-1 1 5 0,0 2 2 15,1 1-2-15,-1-1 3 0,0 1-1 16,1 0 3-16,-1-1 0 0,1 1-1 0,-1-1-1 15,-3 2-1-15,3 0 0 0,0 0 0 0,-1 1-2 16,-2 0 0-16,1 1-1 0,1 0 0 0,-5 2-2 16,4-1-1-16,-1 0 0 0,-1 2-2 0,-1 1 0 15,2-3 0-15,0 2-1 0,-2 2-1 16,3 0 1-16,-1 3-2 0,0-2-1 0,-3 2-2 16,4 1 0-16,-5 1-4 0,4-1 2 0,-3 2-1 15,3-1 0-15,-2-1-1 0,2 2 0 16,-3-1 1-16,4 2-1 0,-1-2 0 0,1 0 1 15,3 1-2-15,0-5-2 0,0 2 3 0,0-3-3 16,3 0 2-16,2-1-1 0,0-2 0 0,2-2 0 16,1 1 1-16,1-3 4 0,2 1 3 15,1-1 2-15,-1 0 1 0,5 0 2 0,-2-2-3 16,2 1-2-16,-2-1 4 0,5-1-1 0,-2 0 6 16,0-2 2-16,3-1 0 0,-1 0 1 15,2-4 0-15,0-2 4 0,-1-3 1 0,3 2 1 0,0-3 4 16,-4 1-6-16,-2 2-3 0,-1 1-5 15,-3 0-6-15,-2 2-2 0,-1 3-4 0,-1 0-4 16,-3 1-6-16,-3 0-3 0,-2 0-4 0,0 0-2 16,2 0-4-16,-1 0-4 0,0 0-1 0,0 1-15 15,-1 0-32-15,-1-1-73 0,0 0-219 16,0 0-1193-16</inkml:trace>
  <inkml:trace contextRef="#ctx0" brushRef="#br0" timeOffset="175277.738">16347 12953 930 0,'0'0'197'0,"0"0"-29"16,0 0-6-16,0 0 20 0,0 0 2 0,0 0-14 16,0 0-19-16,0 0-23 0,0 0-31 0,0 0-9 15,0 0-7-15,0 0-4 0,0 0-2 16,0 0-14-16,119-5-9 0,-103 3-7 0,3 2-6 16,6-2-6-16,-3 1 1 0,3-2-3 0,2 0-5 15,1-1 0-15,-1 0-6 0,0-1-3 16,1-1-4-16,-4-1-7 0,3 0-2 0,-4 1-4 15,0-1-6-15,-3 2-2 0,-1-1-14 0,0 1-17 16,-2 1-28-16,-3 2-61 0,1-1-111 0,-6 1-276 16,-3 2-1019-16</inkml:trace>
  <inkml:trace contextRef="#ctx0" brushRef="#br0" timeOffset="175750.492">17181 12826 1116 0,'0'0'263'0,"0"0"-72"16,0 0-30-16,0 0 18 0,0 0-19 0,0 0-28 15,0 0-23-15,0 0-21 0,0 0-16 0,0 0-15 16,0 0-8-16,0 0-7 0,0 0-6 15,0 0-1-15,-62 131-2 0,62-112-5 0,0 0 1 16,0 2-2-16,0 0 0 0,0 1 0 0,1 1-6 16,3 2 1-16,-2-1-6 0,0 0-1 0,4 0-4 15,-2-2-3-15,3 1-1 0,-2-2 0 16,4 0 1-16,0-5-2 0,2 1 5 0,0-3-2 16,6-1 0-16,-4-5 0 0,6 1-6 0,-2-5 3 15,3-1-2-15,-1-3 2 0,1 0 2 0,-2-3-1 16,1-5 1-16,1-1 2 0,-2-3 2 0,-4-1-1 15,3-1-2-15,-5-2 2 0,1-2-5 0,-2-2 6 16,-3-1 0-16,1-1-2 0,-2-1 4 16,-4 1-4-16,-2-3 1 0,-1-1-3 0,0 0-2 15,0 0-2-15,-4 1-1 0,-5-1 0 0,-1 2-2 16,-2 2 1-16,-5 2 0 0,-3 2-1 16,0 1-2-16,-4 4-3 0,-6 4-3 0,0 3 1 15,0 3-2-15,0 2-2 0,1 1-4 0,4 0-9 16,3 6-15-16,4-1-28 0,1 3-64 15,7 0-172-15,1-1-835 0,6-2-337 0</inkml:trace>
  <inkml:trace contextRef="#ctx0" brushRef="#br0" timeOffset="177280.658">17819 13308 901 0,'0'0'310'0,"0"0"9"0,0 0-6 16,0 0-51-16,0 0-73 0,0 0-49 16,0 0-33-16,0 0-23 0,0 0-19 0,0 0-4 15,0 0-3-15,0 0 4 0,0 0-1 0,0 0-10 16,16 39-9-16,-12-31-10 0,-1 3-4 0,3 0-2 16,-4-1 2-16,-1 2-4 0,2-2-1 0,-3 2-6 15,0-2-6-15,0 2-2 0,0-3-2 16,-4 1-4-16,0 0-2 0,-3-1-1 0,3-1-4 15,-3 1-4-15,1-3-4 0,2 1-16 0,-2-3-17 16,5 2-31-16,-1-1-65 0,2-1-117 0,0-1-331 16,0-2-980-16</inkml:trace>
  <inkml:trace contextRef="#ctx0" brushRef="#br0" timeOffset="177822.238">18269 13011 857 0,'0'0'210'0,"0"0"-12"0,0 0-16 0,0 0 4 16,0 0-31-16,0 0-25 0,0 0-28 0,0 0-21 15,0 0-18-15,0 0-9 0,0 0 7 16,0 0 14-16,0 0 9 0,0 0-3 0,-73 29 1 16,70-19-11-16,-1 1-7 0,0 0-2 0,2 1-11 15,1-1-5-15,0 2-7 0,1 0-9 0,0 0-3 16,0 0-6-16,0 1-3 0,4-2-6 15,2 1-6-15,-1-1-1 0,2-1-2 0,2-2-3 16,1 0 2-16,0-2-2 0,0 0 1 0,2-1 0 16,0-3 1-16,1-3-1 0,0 0 0 0,0 0 2 15,1 0 1-15,-3-3 3 0,4-3 0 16,-3-1 2-16,0-1 0 0,0-2-1 0,-2-1 1 16,1-3 0-16,-2-2-1 0,-1-2 1 0,-1-2-1 15,-3 1 0-15,1-2-1 0,-4 1-2 16,-1 0 0-16,0 2-4 0,-6 0-2 0,-2-2 0 15,-2 5-2-15,-2 0 1 0,0 0 0 0,-2 3-1 16,-3 1-4-16,1 4-2 0,0 3-3 0,-2 1-4 16,0 3-2-16,1 0-5 0,-1 7-10 0,0 0-12 15,2 4-19-15,1 1-23 0,4 1-34 16,2 0-48-16,4 0-65 0,2 0-129 0,1-3-131 16,2-3-891-16</inkml:trace>
  <inkml:trace contextRef="#ctx0" brushRef="#br0" timeOffset="178145.532">18416 12968 1253 0,'0'0'416'16,"0"0"-148"-16,0 0-80 0,0 0-35 0,0 0-42 16,0 0-26-16,0 0-16 0,0 0-2 0,0 0-10 15,0 0-15-15,0 0-11 0,0 0-3 0,0 0-3 16,0 0 1-16,33 116 3 0,-24-95-3 15,0 3 2-15,0-1 1 0,-2 1-1 0,2 0 5 16,1 1-3-16,-4 0 0 0,0 0-3 0,0-1-3 16,1 0 0-16,-4 0-2 0,-2 0-5 0,1-1-1 15,-2 1 1-15,-2 1-4 0,-2-2-2 16,-5 0 4-16,-1 0 0 0,-2-1-1 0,-3-1 7 16,1-4-6-16,-2-3-1 0,1-2 0 0,-2-3-5 15,1-4-1-15,-1-2-1 0,0-3-2 0,1 0-5 16,0-4-4-16,2-6-8 0,1 0-9 0,0-2-13 15,3-5-23-15,4 1-39 0,0-2-59 16,4 1-125-16,2 4-356 0,0 5-943 0</inkml:trace>
  <inkml:trace contextRef="#ctx0" brushRef="#br0" timeOffset="178405.741">18808 13253 2069 0,'0'0'183'0,"0"0"-20"16,0 0 20-16,0 0-16 0,0 0-44 0,0 0-35 15,0 0-20-15,0 0-18 0,0 0-14 0,16 126-14 16,-16-113-5-16,0 2-4 0,0-1-7 0,0 0-2 15,0 0-6-15,-2-3-4 0,-1 0-12 0,1-3-12 16,1-1-28-16,1-2-66 0,0-1-177 16,0-1-663-16,0-3-628 0</inkml:trace>
  <inkml:trace contextRef="#ctx0" brushRef="#br0" timeOffset="178875.59">19119 12637 1722 0,'0'0'371'16,"0"0"-295"-16,0 0-4 0,0 0 24 0,0 0 43 15,0 0-2-15,0 0-11 0,0 0-14 0,-8 129-18 16,11-92-22-16,4 0-13 0,1 1-6 0,0 0-5 15,1 0-5-15,-2-2-3 0,2 0-6 0,-4 0-5 16,1-1-5-16,-1-1-6 0,-1-3-4 0,-3-1-6 16,-1-1 0-16,1-3-5 15,-1-2-1-15,0-4-1 0,1-4-3 0,1-3 0 0,0-5-2 16,-1-4 2-16,1-3-3 0,0-1-2 16,2-1 0-16,2-8-5 0,2-3 3 0,2-6-2 15,0-2 1-15,1-1 7 0,0-2 1 0,3 1 2 16,-2 0-2-16,1 1-3 0,1 2-2 0,2 1-3 15,-2 2 2-15,3 0 2 0,-4 5 1 0,1-1 2 16,0 4 1-16,-4 2-4 0,-2 2 1 16,1 0-1-16,-3 4-2 0,-1 0 3 0,0 0 4 15,0 6 6-15,-1 4 6 0,2 3 6 0,-2 2 6 16,-2 5 2-16,1 0 1 0,-3 3 1 0,0 1-4 16,0 0 1-16,0 2-4 0,0-2-3 15,-1 0-2-15,1 0-6 0,0-4-5 0,2-2-11 16,3 0-9-16,3-5-17 0,0-2-32 0,2-4-85 15,-3-2-552-15,-1-2-992 0</inkml:trace>
  <inkml:trace contextRef="#ctx0" brushRef="#br0" timeOffset="180514.684">20492 12772 1499 0,'0'0'219'0,"0"0"1"15,0 0-48-15,0 0-18 0,0 0-49 0,0 0-46 16,0 0-16-16,0 0 2 0,0 0 14 0,0 0 11 16,0 0 1-16,0 0 1 0,-21 114 1 15,14-86-5-15,4 1-3 0,-4 1-7 0,3 0-4 16,-4 1-8-16,3-1-10 0,-4 0-4 0,3 1-5 16,-3-2-4-16,2-1-5 0,-2-2-6 15,2-1-4-15,-2 1-6 0,2-3 0 0,2-1-3 16,1-3-3-16,0-2-4 0,4-2-8 0,0-3-14 15,0-2-18-15,2-1-21 0,5-4-57 0,1-3-124 16,-2 0-372-16,0-2-973 0</inkml:trace>
  <inkml:trace contextRef="#ctx0" brushRef="#br0" timeOffset="180807.256">20792 12608 1798 0,'0'0'174'0,"0"0"-34"0,0 0-37 15,0 0 6-15,0 0 22 0,0 0-8 0,0 0-16 16,0 0-19-16,0 0-13 0,0 0-12 0,-34 138-11 16,31-108-5-16,-3 2-4 0,2 0-8 0,-4 0-7 15,3 0-4-15,-1 0-4 0,-2 1-5 16,2-1-1-16,-2 0-2 0,-1 1-7 0,0-1 4 15,-2 0-2-15,2 0 0 0,-1-2 3 0,-1-1-4 16,1-1 0-16,0-4-6 0,1 0-4 0,3-6-3 16,1-3-6-16,3-5-12 0,0-3-11 0,2-4-21 15,0-3-59-15,0 0-107 0,3 0-349 16,-2-1-1020-16</inkml:trace>
  <inkml:trace contextRef="#ctx0" brushRef="#br0" timeOffset="181107.086">20179 12959 1433 0,'0'0'367'0,"0"0"-145"0,0 0-45 15,0 0-20-15,0 0-16 0,0 0-43 0,0 0-34 16,0 0-7-16,0 0-1 0,0 0-10 0,129-61-6 16,-96 51 1-16,6 0 6 0,-1-2 4 0,2 2-5 15,3 0-10-15,-2 1-15 0,-3 2-10 16,-2 0-9-16,0 1-3 0,-2 1-1 0,-3 0-6 16,-1-1 1-16,-3 3-7 0,-4-2-11 0,-4 1-22 15,-6 3-42-15,-2 0-67 0,-3 1-130 0,-5 0-278 16,-1 0-956-16</inkml:trace>
  <inkml:trace contextRef="#ctx0" brushRef="#br0" timeOffset="181380.433">20169 13168 1499 0,'0'0'227'0,"0"0"-59"0,0 0 13 0,0 0 33 15,0 0-11-15,0 0-49 0,0 0-47 16,0 0-23-16,120-18-20 0,-86 9-10 0,6-2-3 16,5-1-4-16,1-2-5 0,5 0-10 0,3 0-7 15,-1 1-13-15,-1 0-5 0,-4 4-7 0,-2 1-4 16,-7 2-5-16,-4 3-9 0,-9 1-12 15,-5 2-37-15,-3 0-85 0,-10 0-284 0,-3 2-1171 0</inkml:trace>
  <inkml:trace contextRef="#ctx0" brushRef="#br0" timeOffset="185564.672">21581 12605 968 0,'0'0'294'0,"0"0"-1"0,0 0-26 0,0 0-19 15,0 0-48-15,0 0-36 0,0 0-33 0,0 0-38 16,0 0-21-16,0 0-27 0,0 0-16 0,0 0-11 16,16-30-7-16,-16 31-1 0,0 4 9 15,0 3 13-15,-2 1 9 0,-3 4 2 0,-2 2-7 16,1 2-6-16,-6 0-5 0,-2 3-6 0,0 1-2 15,-3 3-2-15,1 1-5 0,1 1 4 16,-3 3 0-16,5 1 0 0,-2 1 3 0,2 1-4 0,3 0 0 16,-1 0-5-16,2 1-3 0,2 1 1 15,-1-1 0-15,0-1-2 0,3 0-1 0,0-3-2 16,3-2-2-16,1-2 1 0,1-3 2 0,0-1 1 16,1-4 1-16,5-2 3 0,1-3 3 15,5-1 4-15,3-4 3 0,0-1 1 0,4-3-2 16,3-3-1-16,4 0-4 0,-3-1-2 0,5-5-2 15,-4-1-1-15,3-1-2 0,-3-1-3 0,-1 0-3 16,-1 0 0-16,-3 2-4 0,-2 1-6 0,1 0-2 16,-6 3-13-16,3 0-13 0,-7 0-17 15,-2 2-24-15,-2-1-35 0,0 1-61 0,-4 1-103 16,0-1-230-16,0-1-94 0,0 2-859 0</inkml:trace>
  <inkml:trace contextRef="#ctx0" brushRef="#br0" timeOffset="185865.126">21193 12765 1388 0,'0'0'179'0,"0"0"-51"0,0 0 44 0,0 0 64 0,0 0-38 15,0 0-39-15,0 0-31 0,0 0-24 16,142 10-23-16,-105-17-13 0,5 1-9 0,1-2-11 16,-1 0-14-16,-2-1-14 0,1 3-15 0,-2 1-12 15,-6 0-8-15,-1 2-15 0,-2 0-33 16,-2 1-77-16,-5 1-175 0,-6 0-292 0,-6-1-929 0</inkml:trace>
  <inkml:trace contextRef="#ctx0" brushRef="#br0" timeOffset="186296.763">21827 12851 1017 0,'0'0'954'0,"0"0"-753"0,0 0-24 0,0 0-8 16,0 0-15-16,0 0-38 0,0 0-25 0,0 0-19 16,0 0-17-16,0 0-11 0,0 0-7 0,0 0 0 15,0 0-9-15,45 120-4 0,-27-118-6 16,-1 1-10-16,3-3-1 0,1 0-4 0,-2 0-3 16,1-3 0-16,0-1 1 0,-2-3 1 0,-1-1 1 15,-1-2 4-15,-3-1-5 0,0 2-2 0,-7-3 5 16,3 1-7-16,-7-2 6 0,0 1-1 15,-2 2-2-15,0-1-1 0,-4 2-5 0,-5-1-2 16,1 4-4-16,-3 1-1 0,-2 2-5 0,-3 3 1 16,-2 0 2-16,-2 1 2 0,0 6 7 15,-1-1 0-15,0 4 1 0,2 0 6 0,1 2-2 16,1 0 3-16,4 2 3 0,1 1-2 0,2 2 6 16,1 3 0-16,1 0 2 0,6 3-1 0,1 0 2 15,1 2 0-15,1-1 0 0,6-1-2 0,2 0-5 16,4-4-3-16,-1 0-4 0,6-3-2 15,0-4-5-15,3-1-2 0,1-3-4 0,1-3-4 16,4-4-3-16,-3-1-8 0,4 0-15 0,-5-6-19 16,-1-2-25-16,-2-3-46 0,-1-1-70 0,-2-2-143 15,-4 3-226-15,-6 1-910 0</inkml:trace>
  <inkml:trace contextRef="#ctx0" brushRef="#br0" timeOffset="186830.926">22263 12933 1589 0,'0'0'353'15,"0"0"-109"-15,0 0-24 0,0 0-7 0,0 0-30 16,0 0-43-16,0 0-28 0,0 0-30 0,0 0-19 16,0 0-15-16,0 0-11 0,-21 133-4 0,21-117-5 15,4 2-5-15,-1-1-7 0,1-2-7 16,2-2-5-16,-2-1-3 0,3-1-3 0,-2-2-3 16,0-2-2-16,-1-4-4 0,2 0-2 0,-4-2 4 15,4-1 0-15,-3 0 4 0,5-4 1 16,-2-4-4-16,2-2-3 0,1-4-2 0,0-1 0 15,1-1 5-15,0 0 3 0,-1-2 1 0,1 1 3 16,-1 2-2-16,-1 1 2 0,-1 4 1 0,2 2-1 16,-3 1 2-16,-3 4-3 0,-2 1-4 0,0 0-9 15,0 2-2-15,-1 0 3 0,0 2 8 16,0 5 12-16,0-1 5 0,0 4 2 0,0-1 0 16,0 3-2-16,0-1 2 0,0 1-2 0,1-1-1 15,3 0 1-15,-2 0-5 0,0-2-1 0,5-1-5 16,-4-2 0-16,3 0-4 0,-2-3-3 0,2 0-1 15,-1-2-3-15,5-1 0 0,-2 0-1 16,2-5-1-16,2-3-7 0,-2 0-11 0,1-3-6 16,4-2-1-16,-4-1 6 0,1-1 14 0,0 0 7 15,-2-2 10-15,1 3 4 0,0-2 1 16,-1 3 5-16,0 2 4 0,-1 3 4 0,-2-1 1 16,-2 2 4-16,3 3-5 0,-5-1-2 0,3 2 1 15,-3 0-6-15,3 2-2 0,-4 0-2 0,2 1-3 16,1 0 0-16,-3 1 3 0,3 5 1 15,-2 1 8-15,-1 2 8 0,0 4 4 0,2 2 4 16,-2 1 2-16,-1 4 1 0,0 0 1 0,1 1-4 16,2 1-4-16,-3 1-5 0,0-2-6 0,1-2-7 15,-1-2-3-15,1-1-9 0,3 0-4 0,-2-4-9 16,3-2-17-16,-3 0-34 0,5-3-49 16,-4 0-105-16,3-4-521 0,-5-1-934 0</inkml:trace>
  <inkml:trace contextRef="#ctx0" brushRef="#br0" timeOffset="187107.859">22892 13027 2304 0,'0'0'205'0,"0"0"-65"0,0 0-16 0,0 0-2 16,0 0 6-16,0 0-23 0,0 0-31 15,0 0-16-15,0 0-21 0,7 127-10 0,-6-102-4 16,0-1 0-16,0 0-5 0,-1 2-4 0,0 0-2 16,1-1-5-16,0 1-2 0,-1-3-1 0,0 0 0 15,0 0 0-15,0 0-2 0,0-2 1 0,0-1-2 16,0-1-2-16,0-2 0 0,-1-2-4 0,0-1-4 16,0-2-10-16,0-3-11 0,0-2-17 15,1-3-30-15,0-2-54 0,0-1-119 0,0-1-432 16,0 0-952-16</inkml:trace>
  <inkml:trace contextRef="#ctx0" brushRef="#br0" timeOffset="187379.284">22873 12904 1337 0,'0'0'428'0,"0"0"-169"0,0 0-61 15,0 0-28-15,0 0-53 0,0 0-51 16,0 0-20-16,0 0-16 0,0 0-8 0,0 0-5 16,0 0-4-16,128-100 4 0,-107 97 9 0,-1 3 8 15,1 0 8-15,-3 0 2 0,-2 6-3 16,1 1-6-16,-6 2-3 0,-1 4 3 0,0 2 6 16,-7 2 6-16,0 2 5 0,-3 2-4 0,-6 1-9 15,-4 1-8-15,-2 0-10 0,-7-1-4 0,1 1-3 16,-4-4-4-16,1-2-3 0,-2-2-14 0,2-1-19 15,1-1-34-15,5-4-139 0,5-5-1472 0</inkml:trace>
  <inkml:trace contextRef="#ctx0" brushRef="#br0" timeOffset="188669.587">23742 12527 1334 0,'0'0'407'0,"0"0"-140"16,0 0-67-16,0 0-17 0,0 0-27 0,0 0-56 16,0 0-22-16,0 0-13 0,0 0-9 0,0 0-12 15,0 0-12-15,0 0-10 0,0 0-3 16,0 0 4-16,79 9 6 0,-76 9 5 0,-3 4 5 15,0 3-2-15,-5 4-5 0,-1-1-7 0,-4 2-5 16,0 0 1-16,-3 1-6 0,-2 1 0 0,3 1-1 16,-1-1-12-16,-2 0 6 0,4-1-1 0,1-1 1 15,-1 0-1-15,3-1 0 0,4 0-3 16,-1-1-2-16,4-2 4 0,1-2-5 0,0-2 1 16,5-2-1-16,0-1-6 0,4-4 5 0,3-2-1 15,3-4 0-15,1-4 8 0,3-1-8 0,5-3-1 16,1-1 1-16,2-2-6 0,-1-4 1 15,3-1-1-15,0-1 0 0,-4-1-5 0,0 0-3 16,-4 1-9-16,-4 1-11 0,-3 0-16 0,-4 0-23 16,0 0-40-16,-3 0-63 0,-3 1-113 15,-2 1-262-15,0 3-974 0</inkml:trace>
  <inkml:trace contextRef="#ctx0" brushRef="#br0" timeOffset="188994.701">23468 12720 1355 0,'0'0'370'0,"0"0"-167"0,0 0-54 15,0 0 34-15,0 0 4 0,0 0-39 0,130-35-42 16,-94 25-25-16,6-2-18 0,2 1-15 0,1 2-9 16,-2-1-15-16,3 0-9 0,-5 4-6 0,-2 1-12 15,-5 2-7-15,-3 2-13 0,-3 0-17 16,-6 1-37-16,-1 0-83 0,-4 0-215 0,-7 0-276 15,-3 0-867-15</inkml:trace>
  <inkml:trace contextRef="#ctx0" brushRef="#br0" timeOffset="189479.32">24414 12557 1093 0,'0'0'300'0,"0"0"-41"0,0 0-22 0,0 0-16 16,0 0-43-16,0 0-46 0,0 0-29 15,0 0-21-15,0 0-21 0,0 0-9 0,0 0-5 16,-83 134-4-16,79-111-5 0,1 2-3 0,0 1-5 16,1 2-6-16,-2-1-5 0,2-1-4 0,2 0-3 15,0-2 1-15,0-1-5 0,0 1-2 0,8-1-1 16,-4-3 0-16,4 1 1 0,1-2 0 16,1-1-1-16,1-1-1 0,0-2 0 0,5-2-1 15,-2-2 0-15,3-2-1 0,-3-2 1 0,5-4 1 16,-1-1 2-16,-3-2 3 0,5-2 0 0,-3-5 4 15,-2-4 1-15,2-3 0 0,0-4-1 16,-2-3-3-16,2-2 2 0,-1-4-4 0,0-2 4 16,-3 0 1-16,3 0-3 0,-5-2 4 0,-2 2-4 15,-5 1 1-15,-3 3-1 0,-1-1-2 0,-1 2 0 16,-9 1-4-16,0 1-3 0,-2 1-6 16,-6 1-4-16,2 2-6 0,-7 1-12 0,-1 1-21 15,-3 3-48-15,-1 4-75 0,-1 3-156 0,8 3-329 16,5 3-910-16</inkml:trace>
  <inkml:trace contextRef="#ctx0" brushRef="#br0" timeOffset="194480.67">25074 12787 411 0,'0'0'34'0,"0"0"-2"0,0 0 10 15,0 0 13-15,0 0 14 0,0 0 11 0,0 0 17 0,0 0 18 16,0 0 10-16,0 0 10 0,0 0 4 15,0 0 0-15,-2-1-10 0,2 1-14 0,0 0-20 16,0 0-18-16,0 0-4 0,0 0-4 0,0 0-2 16,0 0-2-16,0 1-6 0,0-1-5 15,0 0-8-15,0 1-1 0,0 0 1 0,0-1-4 16,0 1-1-16,0 0-4 0,1 1-4 0,0-1 1 16,0 0 2-16,3 0 5 0,0 1-1 0,2 0 1 15,1-1-5-15,3-1-8 0,1 0-6 16,-1 0-5-16,3 0-2 0,1 0-4 0,-1 0 2 15,1 0-2-15,1-3-2 0,2-1 0 0,-2-1-1 16,3 1 0-16,0-2 1 0,0 0-1 16,2 0 2-16,-2-1 1 0,4 1 1 0,-1-2 0 15,-3 3-1-15,2 0-7 0,-5 2-3 0,-2 0-3 16,-5 3-5-16,-4 0-1 0,0 0-8 0,-2 0-4 16,-1 0-4-16,-1 0-4 0,1 0-5 15,-1 1-14-15,0 1-27 0,0 2-69 0,0 0-135 16,0-1-284-16,0-1-941 0</inkml:trace>
  <inkml:trace contextRef="#ctx0" brushRef="#br0" timeOffset="194746.787">25102 12988 1715 0,'0'0'258'0,"0"0"-95"0,0 0-13 16,0 0-9-16,0 0-29 0,0 0-19 15,0 0-18-15,0 0-26 0,0 0-19 0,116-24-13 16,-97 22-6-16,1-2-3 0,0 2-4 0,-3 0-3 16,-1 1-2-16,1 1-5 0,-4 0-2 15,0 0-3-15,0 0-5 0,-2 0-6 0,-1 0-10 16,1 0-26-16,-2 2-61 0,0 0-144 0,-4-1-295 15,2 0-933-15</inkml:trace>
  <inkml:trace contextRef="#ctx0" brushRef="#br0" timeOffset="200594.226">26102 12604 484 0,'0'0'24'0,"0"0"11"0,0 0 17 16,0 0 20-16,0 0 11 0,0 0 4 0,0 0 3 16,0 0-7-16,0 0 2 0,0 0-7 15,0 0 0-15,0 0 0 0,0 0 9 0,-9-28 9 16,9 28-1-16,-2 0 5 0,2 0-17 0,-1 0-24 16,1 0-19-16,0 0-10 0,-1 2 0 15,-1 1 8-15,-1 1 13 0,2 1 0 0,-2 0 2 16,0 3 0-16,0 0-6 0,0 1-3 0,-1 1-4 0,0-1-1 15,1 1-2-15,0 0-4 0,-3 0 3 16,4 2-3-16,-2 1-1 0,2 1-1 0,0 3-5 16,2 1 0-16,0 1-2 0,0 4 0 0,0 0-1 15,3 0-5-15,3 1-1 0,0-1-1 16,0 0-1-16,1-1-3 0,-1-1-1 0,0 1-4 16,-2-1-2-16,-1 1 0 0,-2-1 2 0,-1-1-3 15,0 1 1-15,0-1 1 0,-2-2 0 0,-2-1 3 16,-1-2 3-16,-2-1 6 0,-1-3 2 15,-1 0 5-15,0-2 2 0,-3-1 0 0,1-3-3 16,-4 0 0-16,-2-2-2 0,2-3-2 0,-1 0 0 16,1 0-3-16,0-6-2 0,4-1-6 0,0-1-2 15,1-2-3-15,2-2 2 0,2 0-3 16,1-1-5-16,3 0-4 0,1 1-9 0,1 2-10 16,0 1-17-16,0 3-44 0,2-1-73 0,4 4-144 15,0 1-313-15,-3 1-925 0</inkml:trace>
  <inkml:trace contextRef="#ctx0" brushRef="#br0" timeOffset="201890.769">26018 12481 500 0,'0'0'85'0,"0"0"27"0,0 0 13 16,0 0 10-16,0 0 2 0,0 0-5 15,0 0 2-15,0 0 0 0,0 0-4 0,0 0-14 16,0 0-9-16,0 0-16 0,0 0-16 0,0 0-20 16,-53-28-25-16,49 28-17 0,-2 0-3 15,-1 0 4-15,-3 1 10 0,-1 3 17 0,-1 1 9 16,-2 1 8-16,2 1 3 0,-3-1-4 0,1 2-5 15,0 0-2-15,1 1-5 0,-3-1-8 0,3 2-5 16,-2-2-8-16,3 0-8 0,1 1-1 16,-1 1-2-16,3-1-1 0,0 2 0 0,1-1 0 15,4 3 2-15,-1 2 5 0,4 2 5 0,-1 0-3 16,2 2-4-16,0 0-3 0,5-1-5 0,-1 1 0 16,4 0-1-16,-2-3-1 0,3 0 1 15,1-1-1-15,2-3-2 0,1 0 4 0,1-2-1 16,-1-2 0-16,4 0 3 0,-1-5-1 0,1 0-4 15,1-2 3-15,2-1 0 0,-1-2 1 0,0-6 4 16,0-2-1-16,-1-5 1 0,1-2 0 16,1-1-3-16,-3-4 2 0,1-1 1 0,-2-3-1 15,0 2 2-15,-4-2-3 0,-1 0 1 0,-5 1 0 16,-3 2 2-16,-3 3-2 0,0 1-3 0,-3 3-2 16,-6 1-2-16,-3 3-4 0,-2 1-2 0,-3 1-1 15,-3 4-4-15,0 1 1 0,-1 2-5 16,-2 2-2-16,2 1-9 0,-1 0 1 0,1 2-7 15,1 5-15-15,2-1-24 0,4 4-51 0,1 1-107 16,5-2-275-16,3-3-1064 0</inkml:trace>
  <inkml:trace contextRef="#ctx0" brushRef="#br0" timeOffset="203368.046">26587 12416 680 0,'0'0'145'16,"0"0"22"-16,0 0 11 0,0 0 15 0,0 0-20 15,0 0-35-15,0 0-23 0,0 0-15 0,0 0-7 16,0 0-5-16,0 0-3 0,0 0-8 0,0 0-4 15,0 0-2-15,-19 125 0 0,22-108-6 16,1 0 1-16,-2-1-4 0,1 1-7 0,-2 3-2 16,0-1 0-16,-1 2-4 0,0 1-3 0,0 2-1 15,0 2-9-15,0 0-6 0,-2-1-7 16,-2 1-5-16,1-3-5 0,2-2-6 0,1-2-4 16,0-3-3-16,0-1-6 0,1-4 0 0,2-3 0 15,-1-2-7-15,1-2-6 0,-1-3-8 0,1-1-27 16,1 0-51-16,-2-4-107 0,3 0-266 15,-3 1-1062-15</inkml:trace>
  <inkml:trace contextRef="#ctx0" brushRef="#br0" timeOffset="203596.372">26465 12636 1026 0,'0'0'249'0,"0"0"-34"15,0 0-7-15,0 0 28 0,0 0 4 0,0 0-33 16,0 0-54-16,0 0-55 0,0 0-36 16,0 0-18-16,0 0-15 0,136-18-8 0,-109 14-10 15,1 1-11-15,-2 1-3 0,-1 1-7 0,-3 1-6 16,-1 0-5-16,-2 0-9 0,0 0-8 16,-2 0-16-16,2 0-30 0,-2 0-57 0,-2 0-110 15,-2 0-233-15,-5 0-954 0</inkml:trace>
  <inkml:trace contextRef="#ctx0" brushRef="#br0" timeOffset="204043.893">27053 12195 1514 0,'0'0'166'0,"0"0"-41"0,0 0-24 15,0 0 17-15,0 0 30 0,0 0 20 0,0 0-8 16,0 0-29-16,0 0-28 0,0 0-34 16,0 0-11-16,26 131-8 0,-16-100-3 0,-1 1-5 15,-1 1-8-15,1 0-2 0,1 1-7 0,-2-1-2 16,0 0 0-16,1 1-6 0,-3-2-2 0,0-1 2 16,1-2-5-16,-4-2-2 0,2 0-2 15,-1-2-3-15,-3-2-3 0,2-2 0 0,-2-5-2 16,0-3 1-16,1-3-1 0,-1-3-1 0,-1-2 0 15,2-3-1-15,0-2 2 0,1 0 3 16,1-1 3-16,6-7-3 0,-1-4-2 0,2-2-4 16,2-4-3-16,3-1-2 0,-2-4 2 0,0 2-4 15,1 1 0-15,0 0 2 0,1 4-6 0,0 0 3 16,-1 2-2-16,2 3 2 0,-4 0 0 16,0 4 3-16,-2-1 2 0,0 3 0 0,-3 4-1 15,-2 1-6-15,-4 0 3 0,2 6 5 0,-1 4 8 16,-2 2 10-16,2 1 4 0,-1 5 2 15,-1-1 1-15,0 2-1 0,0 0-1 0,2 1-4 0,-1-1-3 16,4-1-6-16,-2 0-4 0,3-1-3 16,0 0-6-16,-1-2-11 0,1-1-33 0,-4-3-206 15,1-4-1395-15</inkml:trace>
  <inkml:trace contextRef="#ctx0" brushRef="#br0" timeOffset="208007.917">14678 14211 93 0,'0'0'342'16,"0"0"-299"-16,0 0 35 0,0 0 57 0,0 0 54 16,0 0 42-16,0 0 5 0,0 0-15 15,0 0-46-15,0 0-42 0,0 0-27 0,0 0-26 16,-1-20-4-16,-6 20-15 0,3 0-14 0,-3 0-15 16,-1 0-9-16,-2 2 2 0,0 3-2 0,0 1 4 15,-2 1 2-15,2 0-2 0,0 3 0 16,-1-1 2-16,1 1-3 0,0 3 1 0,-1 0-2 15,1 2-1-15,1 1-2 0,3 0 0 0,-1 1 4 16,1 0-1-16,3 2 2 0,0-2-2 16,1 2-1-16,2-1-2 0,0 0-3 0,3 0-2 15,1 0-3-15,4-1-5 0,1-1-3 0,0-3-3 16,1 0 0-16,1-2-1 0,1-1 6 0,0-2-2 16,6 0-2-16,-4-1-1 0,4-3-1 0,2-1 4 15,-1-1 1-15,1-2 6 0,0 0-1 16,-2-5-1-16,-1-3 3 0,1-1-1 0,-1-1 1 0,-4-3 6 15,4-1 0-15,-4-4 2 0,-2 0-3 16,-1-4 0-16,-1 0-2 0,-2-5-2 0,-2 1 3 16,-1-3-7-16,-4 0 1 0,0 1-2 0,-4-1-4 15,-7 3 1-15,-2 3-5 0,-5 4-1 16,-3 5-2-16,-2 2-6 0,-4 6-3 0,-1 2-1 16,0 4-3-16,1 0 2 0,-1 0 0 0,4 7-3 15,-1-1-6-15,5 4-3 0,5 0-8 16,-2 2-9-16,7 0-12 0,1-1-24 0,6 0-30 15,2 1-62-15,1-3-108 0,1-1-234 0,0-3-953 0</inkml:trace>
  <inkml:trace contextRef="#ctx0" brushRef="#br0" timeOffset="208229.361">14820 14173 1317 0,'0'0'316'0,"0"0"-40"0,0 0-62 15,0 0-46-15,0 0-63 0,0 0-28 0,0 0-8 16,0 0 3-16,0 0 3 0,0 0-11 0,0 0-10 16,0 0-11-16,7 121-2 0,-6-97-3 0,1 1-8 15,0-3-2-15,-2 1-9 0,1 0-5 0,0-4-4 16,3 2-8-16,-2-3-6 0,0 1-5 16,4-2-10-16,-2-1-9 0,3-2-15 0,1-2-24 15,-1-5-41-15,3 1-94 0,-1-4-240 0,-2-3-1075 16</inkml:trace>
  <inkml:trace contextRef="#ctx0" brushRef="#br0" timeOffset="208584.992">15103 14250 1248 0,'0'0'172'0,"0"0"1"0,0 0-14 0,0 0 27 16,0 0-7-16,0 0-24 0,0 0-31 15,0 0-24-15,0 0-18 0,-114 130-11 0,110-107-1 16,4 0-3-16,0 0-4 0,2-1-10 0,6 0-18 16,2-3-7-16,6 0-10 0,-2-2-7 0,6-2-1 15,1-2-5-15,0-4-3 0,5-3-2 0,-3 1 0 16,0-6 0-16,2 1-2 0,-2-2 0 16,-1 0 0-16,1-6 3 0,-1-2 2 15,-4-2 4-15,-1-3 2 0,0-3-1 0,-5-2-1 0,-1-1 0 16,-3-4-3-16,-4 1-1 0,-3-3-2 0,-1 0-2 15,-2-2-7-15,-7 0-3 0,-5 1-6 16,-3-1-4-16,-4 4-2 0,0 3 1 0,-1 4-1 16,-5 9-2-16,4 4 2 0,-5 3-3 0,4 4-1 15,-4 6-2-15,4 4-5 0,-2 1-7 16,3 1-14-16,2 2-20 0,4-1-31 0,3-2-41 16,4-1-68-16,3-1-137 0,2-3-105 0,3-5-860 0</inkml:trace>
  <inkml:trace contextRef="#ctx0" brushRef="#br0" timeOffset="208867.803">15208 13912 1479 0,'0'0'269'0,"0"0"2"15,0 0-72-15,0 0-42 0,0 0-71 0,0 0-32 16,0 0-10-16,0 0 7 0,0 0 12 15,0 0-11-15,0 0-11 0,0 0-9 0,0 0-1 16,59 141-4-16,-47-109 2 0,1 1 3 0,3-1 2 16,-3 1 2-16,5 1-6 0,-4-2-3 0,3 0-4 15,-5-1-1-15,3-2-1 0,-3-3-7 0,-1 0-5 16,-2-3-3-16,0-2-7 0,-4-1 0 16,4-2-6-16,-3 1-4 0,-2-2-4 0,-2-3-6 15,3 1-3-15,-3-2-15 0,0-3-19 0,3-1-47 16,-3-2-95-16,0-4-176 0,-1-3-227 15,1 0-902-15</inkml:trace>
  <inkml:trace contextRef="#ctx0" brushRef="#br0" timeOffset="209199.746">15594 14247 868 0,'0'0'227'0,"0"0"-10"16,0 0 4-16,0 0 26 0,0 0-8 0,0 0-44 15,0 0-38-15,-65 116-23 0,59-93-22 0,6-2-17 16,0-2-20-16,0 0-16 0,5-1-11 16,1-1-11-16,5-2-13 0,3-2-2 0,0 0-7 15,2-3-5-15,1-1-3 0,1-4-3 0,2 0-5 16,0-2 1-16,0-2-1 0,1-1 1 16,-1-1 0-16,-1-7 0 0,1-1 3 0,-1-2 0 15,-2-3 1-15,1-1-1 0,-3-2 1 0,-2-3 1 16,-4 1 1-16,-4-3 1 0,0 2-2 0,-5-2 0 15,0 2-3-15,-6 0 1 0,-3 1-3 16,-3 0-2-16,0 1-2 0,-7 1-1 0,1 3-4 16,-2 1-1-16,-1 4-3 0,0 0-3 0,-1 2-2 15,-1 1-5-15,-3 2-12 0,5 2-21 0,0 1-32 16,1 0-52-16,3-1-87 0,3-1-207 16,4 1-212-16,7-1-689 0</inkml:trace>
  <inkml:trace contextRef="#ctx0" brushRef="#br0" timeOffset="209465.413">15692 13769 1556 0,'0'0'157'0,"0"0"-33"15,0 0-46-15,0 0 12 0,0 0 23 0,0 0 17 16,0 0 5-16,0 0-18 0,0 0-31 0,0 0-16 15,20 121-8-15,-14-90 0 0,5 2-3 16,-1 3-2-16,3 0 2 0,-1 5-3 0,-1-3-1 16,1 4-4-16,-2-2-6 0,0 1-4 0,1-1-2 15,-1-1-3-15,-1-2-5 0,0-4-3 0,-5-1-6 16,4-5-13-16,-5-1-1 0,4-5-7 16,0-2-11-16,-2-3-11 0,3-1-34 0,-2-5-78 15,-2-2-339-15,-3-3-1203 0</inkml:trace>
  <inkml:trace contextRef="#ctx0" brushRef="#br0" timeOffset="211045.836">16822 13979 974 0,'0'0'248'15,"0"0"17"-15,0 0-23 0,0 0-20 0,0 0-43 16,0 0-44-16,0 0-38 0,0 0-22 0,0 0-18 16,0 0-12-16,0 0-7 0,0 0 2 0,64-54 5 15,-62 61 6-15,0 2 1 0,-2 3-3 16,0 1-11-16,0 3-11 0,-5 1-5 0,2 1-11 15,-4 1 2-15,2 2-3 0,-1-2 2 0,-3-1 2 16,4 3-5-16,-1-2 1 0,-2 4-1 16,4 0-2-16,-5 1 2 0,5 2-2 0,-3 3-2 15,2 0-2-15,1 1 1 0,0 0-2 0,3-2-2 16,1 0 1-16,0-2-4 0,1-2 0 0,4 1-3 16,1-2-1-16,1-2 1 0,0-1 0 15,4-2 4-15,3-4 1 0,-1-2 2 0,0-1 1 16,6-4 2-16,-1-1 2 0,1-2-1 0,1-2 2 15,2-2-2-15,0 0 2 0,0-5-4 0,-1 0-3 16,4-3-2-16,-4 3-10 0,-2-2-12 16,-2 0-26-16,0 2-48 0,-4-1-81 0,-1 3-192 15,-4-1-228-15,-3 1-905 0</inkml:trace>
  <inkml:trace contextRef="#ctx0" brushRef="#br0" timeOffset="211348.607">16527 14305 1210 0,'0'0'197'16,"0"0"-26"-16,0 0 33 0,0 0 25 16,0 0-24-16,149-6-40 0,-109-4-47 0,3-3-28 15,1-1-20-15,-1-1-16 0,4 1-12 0,-6-1-15 16,-2 1-11-16,-5 1-12 0,-1 3-14 0,-5 2-7 16,-1 1-11-16,-5 1-11 0,-2 3-25 0,-2-1-51 15,-3 3-122-15,-6-1-265 0,-1 2-964 0</inkml:trace>
  <inkml:trace contextRef="#ctx0" brushRef="#br0" timeOffset="211650.795">17372 13904 1864 0,'0'0'150'16,"0"0"-24"-16,0 0-16 0,0 0 14 16,0 0 6-16,0 0-5 0,0 0-18 0,0 0-15 15,0 0-20-15,0 0-18 0,0 0-10 0,0 0 0 16,24 137-3-16,-18-109-4 0,1 1-1 0,-3 1-6 16,4 1-4-16,-3 1-4 0,0 2 0 0,-3 0 2 15,2 2-1-15,-1-3-1 0,-2-1-4 0,-1-2-5 16,0-2-3-16,0-3-4 0,0-2-1 0,0-3-3 15,0-4-4-15,0-2-5 0,1-4-8 16,3-2-19-16,2-5-25 0,1-3-68 0,-2 0-270 16,1 0-1258-16</inkml:trace>
  <inkml:trace contextRef="#ctx0" brushRef="#br0" timeOffset="213299.488">18102 14531 702 0,'0'0'224'0,"0"0"60"15,0 0 9-15,0 0-25 0,0 0-64 16,0 0-64-16,0 0-36 0,0 0-23 0,0 0-5 16,0 0 1-16,0 0 4 0,0 0 2 0,33 26-1 15,-27-14-6-15,-3 1-13 0,0 1-9 0,-2 1-11 16,1 1-10-16,-2 0-1 0,0-1-12 0,-3 0-5 15,-1 1-8-15,-1-2-6 0,0 0-2 16,-1 0-6-16,0 0-2 0,1-1-10 0,2-2-14 16,2-1-19-16,1 0-34 0,0-2-62 0,2-3-131 15,4 0-302-15,-3-3-927 0</inkml:trace>
  <inkml:trace contextRef="#ctx0" brushRef="#br0" timeOffset="214016.294">18590 14183 488 0,'0'0'76'0,"0"0"28"0,0 0 22 15,0 0 5-15,0 0-1 0,0 0 10 0,0 0 18 16,0 0 19-16,0 0 8 0,0 0-3 0,0 0-19 16,0 0-16-16,0 0-13 0,0 0-21 15,34-40-15-15,-34 40-19 0,0 0-19 0,0 0-17 16,0 0-9-16,0 1-6 0,0 2-2 0,-3 2 5 15,2 2 2-15,-1 1-1 0,-1 1-2 16,1 2-2-16,2 1-2 0,-2 0 3 0,2 0-2 16,-1 1 2-16,1 1-3 0,0-1 1 0,0 1-3 15,0 2-3-15,1-4-2 0,1 3-4 16,0-1-2-16,3-1-4 0,-1-1-3 0,0-1 3 16,0 2-2-16,-1-1-3 0,2-2-1 0,-1 2-3 15,2-2-1-15,-2-1-2 0,0 0 2 0,-1 0-6 16,0 0-6-16,-3-1-6 0,0 1-13 0,0-1-12 15,-2 0-22-15,-2-1-38 0,0-1-62 0,1-3-125 16,1-1-287-16,-1-1-955 0</inkml:trace>
  <inkml:trace contextRef="#ctx0" brushRef="#br0" timeOffset="214387.064">18528 13895 750 0,'0'0'177'0,"0"0"32"16,0 0-7-16,0 0 17 0,0 0-24 15,0 0-55-15,0 0-51 0,0 0-24 0,0 0-15 16,0 0 3-16,0 0 11 0,0 0-8 0,0 0-7 15,0 0-10-15,-24 39-9 0,29-33-4 0,0-1-2 16,1 0-6-16,3-1-2 0,-2 0-1 16,0-1-3-16,0-2 0 0,2-1 3 0,-1 0 3 15,-1 0 5-15,0-4 2 0,1-1-1 0,-2-1-3 16,0-2-4-16,-2-1-5 0,1 0-1 0,-2-1-3 16,-2-1 0-16,0 0-3 0,-1 1-2 0,0-1-3 15,0 1-1-15,-4 3-4 0,0 2-5 16,-2 2-14-16,0 1-13 0,1 2-10 0,-4 3-12 15,2 6-23-15,1 2-51 0,-2 4-137 0,2-4-212 16,4-2-934-16</inkml:trace>
  <inkml:trace contextRef="#ctx0" brushRef="#br0" timeOffset="-214458.909">19034 14476 2023 0,'0'0'235'15,"0"0"-61"-15,0 0-8 0,0 0-29 0,0 0-39 16,0 0-28-16,0 0-18 0,0 0 0 0,0 0-3 16,0 0-4-16,0 0 1 0,0 0-4 0,0 0-1 15,0 0-3-15,54 95-3 0,-54-76-7 16,0 0-4-16,-1-1-6 0,-4 0-4 0,-1-1-4 15,0-2-7-15,-3-1 0 0,1-3-9 0,-1 1-1 16,2-3-10-16,1-2-20 0,3-2-30 16,2-1-61-16,1-2-140 0,0-2-580 0,3 0-789 0</inkml:trace>
  <inkml:trace contextRef="#ctx0" brushRef="#br0" timeOffset="-213830.899">19562 13932 1473 0,'0'0'251'0,"0"0"-48"0,0 0-42 16,0 0-5-16,0 0-22 0,0 0-28 0,0 0-28 16,0 0-17-16,0 0-11 0,0 0-14 0,0 0-7 15,0 0-4-15,0 0 3 0,47 61 4 0,-37-49 1 16,-1 2 2-16,0 1-1 0,0 1-4 15,-1 1 1-15,0 0-3 0,1 0-4 0,0 0-7 16,-3 1-1-16,0-1-2 0,0 2-4 0,-2-1 3 16,0 3-5-16,-3-1 0 0,-1 4-2 0,0 1-1 15,-1 0-2-15,-4 0-2 0,-5-1 0 16,1-1 2-16,-1-1-1 0,-2 0-2 0,-1-2 4 16,0-2-1-16,-2-1 1 0,1-3 1 0,-1-3 3 15,4-3-3-15,-4-5 4 0,2 0-1 0,-1-3-2 16,-1 0 1-16,-1-4-7 0,-2-3-3 15,-1-1-6-15,3 0-7 0,-1-1-2 0,-2-1-1 16,7 3-5-16,-1-1-2 0,3-1-12 0,3 3-25 16,2-2-51-16,3 2-132 0,2 1-372 0,0 2-944 15</inkml:trace>
  <inkml:trace contextRef="#ctx0" brushRef="#br0" timeOffset="-213332.307">19443 13635 994 0,'0'0'298'16,"0"0"11"-16,0 0-35 0,0 0-7 0,0 0-62 15,0 0-51-15,0 0-25 0,0 0-21 0,0 0-9 16,0 0-8-16,0 0-12 0,0 0-10 0,0 0-15 15,2 13-19-15,0-11-8 0,4 1-7 16,-2-2-11-16,-3-1-11 0,2 0-8 0,-3 0-15 16,0 0-23-16,0 0-61 0,0 0-279 0,-2 0-1240 0</inkml:trace>
  <inkml:trace contextRef="#ctx0" brushRef="#br0" timeOffset="-212496.984">20661 13809 1492 0,'0'0'213'0,"0"0"-16"0,0 0-55 16,0 0-18-16,0 0-17 0,0 0-12 0,0 0-4 15,0 0 0-15,0 0-9 0,0 0-9 0,0 0-6 16,0 0-4-16,-14 136 0 0,14-108-9 16,0 3-10-16,0 1-4 0,-2 4-9 0,1-3-3 15,-3 5-2-15,-1-1-6 0,-2 0-5 0,0-1-4 16,-1 0-3-16,-2 0-4 0,1-4-4 0,-1-3 1 16,1 0-3-16,3-4-2 0,0-3-1 15,-2-3-10-15,3-2-5 0,1-1-4 0,2-6-8 16,2-1-11-16,0-5-26 0,0-1-46 0,5-3-87 15,0-1-277-15,0-3-1070 0</inkml:trace>
  <inkml:trace contextRef="#ctx0" brushRef="#br0" timeOffset="-212214.689">20887 13685 1748 0,'0'0'145'16,"0"0"-17"-16,0 0-11 0,0 0 23 0,0 0-3 16,0 0-20-16,0 0-16 0,0 0-9 15,0 0-14-15,-18 124-13 0,21-99-15 0,3-1-9 16,-1 4-6-16,1 0-8 0,-1 3-4 0,1 0-4 16,-2 0-5-16,-1 1-2 0,-2 1-3 15,-1-1-7-15,-3-2-1 0,-3-1-1 0,-4 0-1 16,0 0-1-16,-1-1-3 0,-1-2-2 0,0-2-8 15,1-3 2-15,2-2-4 0,1-5-9 0,0-5-10 16,3-2-25-16,1-3-37 0,3-4-60 16,1 0-206-16,0 0-243 0,0-3-900 0</inkml:trace>
  <inkml:trace contextRef="#ctx0" brushRef="#br0" timeOffset="-211949.892">20323 14087 1468 0,'0'0'174'0,"0"0"-28"0,0 0-37 0,0 0 24 16,0 0 17-16,0 0-35 0,0 0-26 0,0 0-19 15,131-43-11-15,-91 30-7 0,4-1 4 16,2-1-1-16,1 2-1 0,-1 0-4 0,3 1-12 15,-3 2-8-15,-1 1-8 0,-4 1-7 0,0-2-5 16,-5 2-11-16,-1 0-8 0,-4-2-13 16,-3 3-13-16,-5 0-25 0,-4 2-45 0,-6 2-86 15,-4 0-177-15,-2 2-172 0,-5 1-912 0</inkml:trace>
  <inkml:trace contextRef="#ctx0" brushRef="#br0" timeOffset="-211731.453">20484 14288 1098 0,'0'0'830'16,"0"0"-660"-16,0 0-58 0,0 0 15 0,0 0 35 15,0 0-32-15,0 0-37 0,0 0-30 16,140-16-23-16,-103 9-17 0,2 0-14 0,0-1-15 15,4 1-20-15,-6 0-32 0,0 2-65 0,-4 1-163 16,-8 0-296-16,-8 3-926 0</inkml:trace>
  <inkml:trace contextRef="#ctx0" brushRef="#br0" timeOffset="-210712.208">21627 13711 1009 0,'0'0'327'0,"0"0"-21"0,0 0-24 16,0 0-28-16,0 0-61 0,0 0-48 16,0 0-33-16,0 0-24 0,0 0-18 0,0 0-12 15,0 0-3-15,0 0-6 0,0 0-3 0,0 0-2 16,75 44-6-16,-76-23-4 0,-8 1-7 15,1 4-4-15,-2 0-8 0,-3 1-4 0,2 1-2 16,-1 1-5-16,-5 0-1 0,5 2 3 0,-5 0-3 16,4 3 2-16,1-2 2 0,2 0 0 15,3-2 1-15,4-1-3 0,1 0 1 0,2-3-4 16,4-1 0-16,4-2-1 0,3-3 1 0,2-3 1 0,5-3 0 16,1-3 0-16,1-2 1 0,1-4-6 15,2-1 2-15,2-3 1 0,1-1-4 0,-2 0 2 16,2-6-7-16,-4-1 2 0,0-3-5 0,-1-3-3 15,-2 1-5-15,-1-1-11 0,-1-1-11 0,-3 2-23 16,-2 0-37-16,0 0-51 0,-1 1-90 16,-4 1-185-16,0 2-167 0,-5 2-887 0</inkml:trace>
  <inkml:trace contextRef="#ctx0" brushRef="#br0" timeOffset="-210348.397">21367 13801 868 0,'0'0'213'16,"0"0"-27"-16,0 0-24 0,0 0 36 0,0 0 3 16,0 0-26-16,0 0-37 0,0 0-29 15,126 10-14-15,-98-10-19 0,2 0-17 0,4 0-10 16,2-3-9-16,2-4-8 0,3 2-13 0,-1-3-10 15,-2-1-13-15,0-1-17 0,1 0-21 16,-7 1-47-16,1 2-112 0,-9-1-245 0,-11 4-1010 0</inkml:trace>
  <inkml:trace contextRef="#ctx0" brushRef="#br0" timeOffset="-209893.266">22067 13979 1490 0,'0'0'199'0,"0"0"-45"0,0 0 3 16,0 0 7-16,0 0-35 0,0 0-33 0,0 0-18 16,0 0-11-16,0 0-10 0,0 0-11 15,0 0-6-15,0 0-5 0,46 121-7 0,-30-114-1 16,-2-2-5-16,3-2 1 0,0-1 2 0,2-2-4 15,-4 0-2-15,4-5-4 0,-2-2-1 0,-2-3-4 16,2 0 0-16,-4-2-1 0,-1 0-3 16,2-2 0-16,-6-1-1 0,-2 0-2 0,1 0-1 15,-5-1-3-15,-2 1-2 0,0 1-2 0,-2-3-2 16,-5 2-5-16,-3 2 2 0,-3 1-4 16,-3 3-1-16,0 3 2 0,-4 3 0 0,-4 3 4 15,1 0 2-15,1 8 3 0,-2 1 4 0,-1 3 2 16,3 1 7-16,0 0-1 0,2 4 1 0,0 0 3 15,3 2-1-15,5 2 4 0,3 2-2 0,2 2 7 16,7 1-5-16,0 2 1 0,11-1 1 16,4 0-9-16,3-2 3 0,3 0-5 0,3-5-2 15,4-2 1-15,3-1-9 0,1-4 0 0,3-4-4 16,0-2-3-16,-3-4 0 0,-2-3-6 0,0 0-5 16,-6-6-13-16,1-6-15 0,-3-1-36 0,-1-1-59 15,-2-2-109-15,-1-2-184 0,-7 4-110 16,-2 3-844-16</inkml:trace>
  <inkml:trace contextRef="#ctx0" brushRef="#br0" timeOffset="-209234.005">22525 13987 971 0,'0'0'311'0,"0"0"-29"15,0 0-25-15,0 0-1 0,0 0-36 0,0 0-49 16,0 0-31-16,0 0-18 0,-49 131-23 0,48-109-13 16,0-1-16-16,1 0-19 0,0-2-11 15,2-2-16-15,5-1-2 0,0-1-9 0,-1-3-6 16,4-1-4-16,-1-4-7 0,0-4 0 0,1-3-5 15,0 0 2-15,1-3-3 0,0-6-4 0,4-2-1 16,-2-1-6-16,-1-2 2 0,-2-2-1 0,2-1 2 16,-2-1-3-16,-1-1-3 0,2 0-4 15,-1 1 1-15,0 1 5 0,0 3 9 0,-2 3 7 16,-4 4 6-16,1 3-2 0,-3 3-9 0,-2 1-5 16,0 0 2-16,0 1 15 0,0 6 13 15,0 2 8-15,0 0 0 0,0 2-5 0,0 1-1 0,0-1 0 16,0 2-2-16,0-1-2 0,0-1-3 15,1 1-2-15,1-1-3 0,5-2-2 0,-4 0-1 16,4 0 2-16,-4-2-3 0,4-2-2 0,1-2 1 16,-2-1-2-16,3-2 0 0,1 0 3 15,1-5-2-15,0-2-3 0,3-1 0 0,-4-3-4 16,1-2-3-16,0-2-8 0,-1 0-3 0,-1-2 0 16,2-1 5-16,-2 0 7 0,0 1 5 0,-3 1 2 15,3 3 2-15,-2 1 2 0,-2 5 0 16,1 1-2-16,-3 3 0 0,1 3-2 0,0 0-2 15,-2 0 6-15,-1 2 7 0,3 2 7 0,-2 3 7 16,0 4 1-16,-1-2-3 0,0 0-1 0,3 2 3 16,-2 0 5-16,-1 0-2 0,1 0 0 15,-1-1-4-15,0-1-3 0,2 1-2 0,-2-2 0 16,1-2-2-16,-1 0-6 0,-1-2-2 0,1-1-2 16,0 0-1-16,0-3 3 0,3 0 1 15,-1 0 2-15,1-6-3 0,4 0-3 0,2-2-4 0,0-2-2 16,0-3-3-16,2-1 3 0,-1-1-4 15,3-1-2-15,-2 0 3 0,-1 1 0 0,0 2 4 16,-1 2 1-16,-2 2 5 0,-5 5 0 0,1 2-2 16,-3 2-6-16,-1 0 1 0,0 3 6 0,-4 7 5 15,1 3 9-15,-3 3 2 0,3 1-4 16,0 2 0-16,-1 0 0 0,3-1-4 0,1-2-1 16,0 0-4-16,0-1-2 0,0 0-4 0,4-2-1 15,-1-3-2-15,-2 0-8 0,2-1-7 16,1-2-4-16,-1-1-6 0,2 0-3 0,0-2-2 15,-2 1-13-15,4 0-30 0,-1-2-56 0,-2 0-136 16,-1-2-355-16,1 0-920 0</inkml:trace>
  <inkml:trace contextRef="#ctx0" brushRef="#br0" timeOffset="-208780.577">23294 14055 1616 0,'0'0'149'15,"0"0"-28"-15,0 0 16 0,0 0 30 0,0 0-16 16,0 0-24-16,0 0-18 0,-16 121-15 15,17-95-15-15,3 3-14 0,-2 2-4 0,0 2-9 16,-2-1-7-16,0-1-8 0,0 0-6 0,-7 0-7 16,4-1-4-16,-4-1-5 0,3-1-2 0,0-1-3 15,-1-3-5-15,3-2-2 0,0-1-4 0,1-3-6 16,1-1-6-16,0-5-8 0,0-3-16 16,0-4-19-16,0-1-39 0,3-4-81 0,-1 0-260 15,0 0-1134-15</inkml:trace>
  <inkml:trace contextRef="#ctx0" brushRef="#br0" timeOffset="-208519.132">23296 14161 1292 0,'0'0'253'0,"0"0"-33"0,0 0-14 0,0 0-46 16,0 0-54-16,0 0-35 0,38-120-19 0,-24 105-9 15,5 4-11-15,-1-2-9 0,2 3-6 16,-3 0-3-16,2 4-4 0,0 1-1 0,0 3 0 15,-1-1 0-15,-4 3-1 0,2 0-1 0,-5 3-2 16,-1 5 4-16,-5 1 11 0,1 3 15 0,-4 5 15 16,-2-1 7-16,0 5 0 0,-2 2-7 0,-6-1-7 15,-3-1-6-15,-2 1-3 0,-5-1-3 0,-2-1-4 16,-4-1-4-16,-3-1-7 0,-2-1-5 16,0 0-8-16,4-2-9 0,0-1-12 0,3-4-22 15,6-2-43-15,1-5-113 0,6 0-383 0,4-3-1000 16</inkml:trace>
  <inkml:trace contextRef="#ctx0" brushRef="#br0" timeOffset="-208135.916">24079 13595 2009 0,'0'0'43'0,"0"0"0"15,0 0 27-15,0 0 31 0,0 0 26 0,0 0-7 16,0 0-25-16,0 0-22 0,0 0-25 16,0 0-3-16,0 0 16 0,0 0 5 0,0 0-2 15,-9 66-4-15,-3-42-7 0,1 3-4 0,0 2-5 16,2 2-8-16,1 2-4 0,-1 3-5 15,3 0-5-15,0 1-5 0,2 1-4 0,-1 0-4 0,4-3-4 16,1 1 2-16,0-4-1 0,6-2-2 16,2-3 4-16,4-4-4 0,0-2-1 0,2-3-3 15,2-4-4-15,3-5 4 0,-2-1-2 0,5-6-3 16,1-2-4-16,-1-1-7 0,0-6-2 16,0-3-5-16,-1-2-8 0,-2-3-10 0,1 0-14 15,-3-2-19-15,-4-1-36 0,-2 2-70 0,-2 0-145 16,-1 3-317-16,-5 5-910 0</inkml:trace>
  <inkml:trace contextRef="#ctx0" brushRef="#br0" timeOffset="-207913.677">23706 13811 2196 0,'0'0'215'0,"0"0"-53"0,0 0-18 16,0 0-11-16,0 0-25 0,0 0-25 16,122-45-20-16,-85 38-11 0,3 2-17 0,3 0-12 15,3-1-7-15,0 2-10 0,-1-1-5 0,-3 0-8 16,0 0-10-16,-4-1-12 0,-5 0-15 0,-2 2-35 16,-5-1-71-16,-7 1-210 0,-6 3-1210 0</inkml:trace>
  <inkml:trace contextRef="#ctx0" brushRef="#br0" timeOffset="-207551.964">24547 13614 1851 0,'0'0'200'0,"0"0"-38"0,0 0 5 0,0 0-8 16,0 0-37-16,0 0-29 0,0 0-16 0,0 0-12 15,0 0-14-15,0 0-9 0,-93 126-9 0,93-100-5 16,0 3 0-16,1 0-2 0,1 0 0 16,4 0-4-16,-2 0 0 0,4-3-3 0,-1 0 0 15,0-2-6-15,0 0 2 0,4-4-2 0,-1-1-4 16,4-2 5-16,-1-4-1 0,-1-2 0 0,1-2-1 16,2-4-1-16,-1-2-4 0,4-3-1 15,0 0-1-15,-2-7-4 0,4-2-1 0,1-4-1 16,-2-1-2-16,2-7 1 0,-1-1-2 0,-1-2 2 15,0-3 1-15,-7 0-1 0,0-3 4 0,-3 0-4 16,-4-1 2-16,-5 0-3 0,-2-2 1 16,-8 5-1-16,-5 0-4 0,-4 4-2 0,-5 4-6 15,-4 2-12-15,-4 3-17 0,0 3-25 0,-4 3-31 16,3 4-55-16,6 3-188 0,11 1-1262 0</inkml:trace>
  <inkml:trace contextRef="#ctx0" brushRef="#br0" timeOffset="-205982.196">25289 13721 455 0,'0'0'125'0,"0"0"56"16,0 0 51-16,0 0 5 0,0 0-23 15,0 0-36-15,0 0-36 0,0 0-33 0,0 0-28 16,0 0-22-16,0 0-19 0,0 0-7 0,0 0-8 16,0 0-7-16,0 0-1 0,0 0-3 0,0 0 3 15,0 0 6-15,0 0 5 0,0 0 9 16,0 0 3-16,0 0 6 0,2 0 1 0,-2 0 1 15,0 0 0-15,0 0-3 0,0 0-1 0,0 1-7 16,0-1-1-16,0 1-2 0,0 0-6 0,0 0-2 16,0 0-6-16,0-1-4 0,0 1-4 15,0-1-2-15,0 0-2 0,0 2-3 0,1-2 2 16,-1 0-3-16,0 0 1 0,0 0-1 0,0 0-2 16,0 0 1-16,0 0 0 0,0 0 2 0,0 0-1 15,0 1-1-15,0-1 3 0,0 0 1 0,0 0-1 16,0 0 3-16,0 1-2 0,0 1-1 15,0-2 1-15,0 1-2 0,0-1-2 0,0 0 1 16,0 0-1-16,0 0 4 0,0 0 1 0,0 0 1 16,0 0 3-16,0 0-1 0,0 0 0 0,0 0-1 15,0 0 1-15,0 0-1 0,0 0-1 16,0 0-1-16,0 0-2 0,0 0 2 0,0 0-1 16,0 0 1-16,0 0 0 0,0 0-1 0,0 0-1 15,0 0 0-15,0 0-2 0,0 0-2 16,0 0-1-16,0 0 1 0,0 0-2 0,0 0 2 15,0 0 1-15,0 0 1 0,0 0 0 0,0 0-1 16,0 0 0-16,0 0-2 0,0 0 1 0,0 0 2 16,0 0-2-16,0 0 0 0,0 0 1 0,0 0-2 15,0 0-1-15,0 0 0 0,0 0-3 0,0 0 0 16,0 0-1-16,0 0 1 0,0 0-3 0,0 0 2 16,0 0 0-16,0 0 0 0,0 0 1 15,0 0-2-15,0 0 1 0,0 0 0 0,0 0 0 16,-1 0 2-16,1 0-3 0,-2 0-3 0,2 0-2 15,0 0-11-15,0 0-25 0,0 0-75 16,0 0-293-16,0 0-1185 0</inkml:trace>
  <inkml:trace contextRef="#ctx0" brushRef="#br0" timeOffset="-204633.201">24636 13669 820 0,'0'0'280'0,"0"0"6"0,0 0-39 0,0 0-44 16,0 0-68-16,0 0-41 0,0 0-13 0,0 0-8 15,0 0-1-15,0 0-6 0,0 0-2 16,0 0 3-16,0 0 8 0,-63 66 9 0,63-40 0 16,1 1-6-16,3 2-11 0,3 1-12 0,2 2-8 15,-2-3-10-15,0 0-6 0,2-2-6 0,-1 1-6 16,-3-3 1-16,2 1-4 0,-4-1-3 16,1-3-1-16,-3-1-2 0,-1-2-1 0,0-2-3 15,-3-2 2-15,-1-2-2 0,0-2-2 0,-2-2-1 16,3-2-3-16,-3-2 0 0,4-3 2 15,-1-2 4-15,-2 0 3 0,2-4 0 0,-2-4 2 16,0-3-3-16,-3-5-3 0,5-4-5 0,-3-2-4 16,3-5 1-16,0-2-2 0,-1-6 4 0,3 3 1 15,0-4-1-15,1-1 2 0,0 0-1 0,0 0 0 16,-1 2-4-16,1 1 3 0,-1 2-3 0,-1 4 2 16,-1 0 0-16,0 6 1 0,1 1 4 15,0 4-2-15,-3 4 4 0,4 5 2 0,0 3 0 16,0 4-4-16,1 1-6 0,0 0-6 0,0 4 1 15,0 8 7-15,2 6 12 0,4 3 9 0,-1 5 4 16,5 2 0-16,0 3 0 0,0 0-3 16,1 0 1-16,1 1-1 0,1-1-6 0,-2-2 0 15,1 0-3-15,0 0-2 0,-2-3-3 0,0 1 3 16,1-1-5-16,-3-2-1 0,-1-2-2 0,-4-4-6 16,-1-1 7-16,-2-4-2 0,0-2 1 15,0-1 3-15,-3-4-6 0,-1-2 4 0,0-1 1 16,1-3 0-16,-3 0 1 0,1-6-3 15,-2-3-2-15,-2-5-3 0,2-4-1 0,0-6 1 0,-2-3-1 16,2-5 5-16,0-3-5 0,1-4 0 16,-2 0-4-16,5-4-6 0,-3-1 5 0,4 0-1 15,-1 2 1-15,-2 3 4 0,3 3 1 0,0 5 2 16,-2 3 0-16,2 6 3 0,2 6 0 0,0 3 0 16,0 4-1-16,0 6-5 0,0 3-1 15,0 0-2-15,5 9 5 0,-1 8 5 0,4 6 4 16,0 3 5-16,3 7-4 0,-2 0 1 0,1 3 1 15,2 2-1-15,-1-2-1 0,0 1 1 0,1 0-1 16,1-1-1-16,1-3 1 0,-3 0-2 16,0-2 0-16,-1 1 0 0,-1-3-5 0,-3-3 2 15,0-1 0-15,-3-5-1 0,-2-2 1 0,-1-4 0 16,0-3-2-16,0-2 1 0,-3-4 1 0,2-1-1 16,-2-4 2-16,0 0-3 0,-1-6 0 15,0-6-6-15,-3-5-2 0,-2-4-1 0,4-4-3 16,-3-7 3-16,1-3-1 0,-3-3 1 0,3-2 0 15,0-1 1-15,-2-2 0 0,0 0 0 0,0 3-3 16,5 2 0-16,-2 2 3 0,2 6 1 16,-2 4-1-16,5 4-1 0,-2 3-2 0,0 3 0 15,0 6 5-15,3 4-7 0,-1 5-16 0,0 1-11 16,0 4 0-16,0 8 10 0,0 7 18 16,1 5 14-16,-2 4-2 0,2 4 0 0,0 1-4 0,0-3-10 15,3 0-24-15,1-2-56 0,6-3-105 0,0-6-383 16,-4-8-1022-16</inkml:trace>
  <inkml:trace contextRef="#ctx0" brushRef="#br0" timeOffset="-203860.944">25167 13795 983 0,'0'0'286'0,"0"0"-17"0,0 0 3 16,0 0-25-16,0 0-55 0,0 0-54 15,0 0-39-15,0 0-24 0,0 0-25 0,0 0 0 16,0 0 9-16,0 0 2 0,0 0 10 0,0 0-5 16,24 16-6-16,-8-16-8 0,3 0-2 15,2 0-2-15,0 0-5 0,0-4 0 0,2 0-7 16,-2 2-8-16,-4-1-8 0,2 3-12 0,-7-2-1 16,1 0-3-16,-3 2-6 0,-3-1 3 0,1-1-11 15,1 2-7-15,-3 0-6 0,1 0-7 16,1 0-14-16,0 0-11 0,-3 0-23 0,2 0-33 15,-2 0-39-15,-1 0-73 0,-1 0-128 0,-2 0-203 16,-1 0-917-16</inkml:trace>
  <inkml:trace contextRef="#ctx0" brushRef="#br0" timeOffset="-203635.461">25204 13985 922 0,'0'0'284'16,"0"0"-17"-16,0 0-29 0,0 0 12 0,0 0-13 16,0 0-58-16,0 0-28 0,0 0-18 0,0 0-21 15,0 0-20-15,0 0-20 0,0 0-13 16,0 0-14-16,116 20-13 0,-96-21-14 0,-3-2-12 16,-1 1-7-16,0 0-8 0,-1 0-3 0,0 1-9 15,-2 0-13-15,0 1-25 0,1-1-60 0,-3 1-154 16,-3-1-373-16,-4 0-923 0</inkml:trace>
  <inkml:trace contextRef="#ctx0" brushRef="#br0" timeOffset="-202978.317">26098 13791 1050 0,'0'0'295'0,"0"0"-9"0,0 0 13 16,0 0-22-16,0 0-67 0,0 0-60 0,0 0-48 16,0 0-29-16,0 0-20 0,0 0-5 0,0 0 12 15,0 0-2-15,0 0-7 0,0 0-10 0,-13 86-7 16,16-68-3-16,-1 1-2 0,1-1-3 16,-2 0-2-16,2-1-6 0,-1 1-5 0,1-2-5 15,-1-1-3-15,0-1-2 0,1-3-3 0,-2 0-2 16,0-2-6-16,-1-2-3 0,1-2-8 0,-1-2-8 15,0 0-10-15,0-2-19 0,0-1-50 16,0 0-97-16,0 0-374 0,0 0-1024 0</inkml:trace>
  <inkml:trace contextRef="#ctx0" brushRef="#br0" timeOffset="-202651.323">26024 13465 1254 0,'0'0'260'0,"0"0"-59"0,0 0-32 15,0 0 5-15,0 0-15 0,0 0-48 0,0 0-31 16,0 0-11-16,0 0-7 0,0 0-6 16,0 0-13-16,0 0-13 0,0 0-4 0,0 0-3 15,14 48-2-15,-1-41 2 0,2-2-3 0,0 0-3 16,-1-4-3-16,1 2-1 0,-2-3-3 0,-2 0 2 15,-1 0 2-15,-3 0 2 0,-2-4 3 16,2 0 0-16,-1-4 0 0,-1 2-3 0,-3-2-4 0,2-1-4 16,-4-1-5-16,0 0-6 0,-1-2-6 15,-6 3-6-15,-2 2-8 0,-2 3-6 0,1 0-8 16,-2 2-7-16,1 2-8 0,0 2-10 0,-2 4-14 16,2 2-26-16,1 4-65 0,0-1-140 15,4-1-213-15,2-2-917 0</inkml:trace>
  <inkml:trace contextRef="#ctx0" brushRef="#br0" timeOffset="-201984.092">26845 13666 1427 0,'0'0'402'0,"0"0"-176"0,0 0-52 16,0 0-6-16,0 0-27 0,0 0-47 0,0 0-25 15,0 0-10-15,0 0-4 0,0 0-6 0,0 0-4 16,0 0-10-16,0 0-3 0,0 0-1 0,-55 133-5 16,55-109 1-16,4-1-2 0,-2-1 1 15,1 0-2-15,1-1-1 0,-3-2-3 0,-1 1-1 16,0-1-4-16,0-1-3 0,0 0-4 0,-1 1-2 16,-4-2-5-16,1 1-1 0,1-4-2 15,0-1-5-15,0-1 0 0,2-2-8 0,-1-1-8 16,1-4-7-16,1-1-9 0,0-2-8 0,0 0-18 15,1-2-32-15,2 0-74 0,1-7-221 0,0 2-365 16,-2 2-787-16</inkml:trace>
  <inkml:trace contextRef="#ctx0" brushRef="#br0" timeOffset="-201773.017">26627 13900 1601 0,'0'0'378'0,"0"0"-93"0,0 0-28 0,0 0-37 16,0 0-80-16,0 0-54 0,0 0-29 0,0 0-14 16,0 0-8-16,0 0-9 0,0 0-10 15,133-47-6-15,-104 41-5 0,-1-2-3 0,4 1-4 16,-1-1-6-16,-1 1-5 0,-1 1-9 0,-1-4-10 16,-4 4-16-16,-1-1-31 0,-3 1-73 0,-4 0-205 15,-5 2-324-15,-4 1-881 0</inkml:trace>
  <inkml:trace contextRef="#ctx0" brushRef="#br0" timeOffset="-201029.244">27488 13501 799 0,'0'0'371'15,"0"0"-30"-15,0 0-30 0,0 0-25 0,0 0-62 16,0 0-49-16,0 0-26 0,0 0-18 15,0 0-26-15,0 0-30 0,0 0-29 0,0 0-20 16,0 0-9-16,0 0-2 0,3-25 5 0,-2 37 4 16,1 1 3-16,-1 1-3 0,-1 2-2 15,1 1-3-15,2 0-1 0,-2 1 0 0,1 0-1 16,1 2 0-16,-1 2-4 0,2 1 0 0,0-1 1 16,2 2-2-16,-2 1 2 0,-1 2 3 0,1-1-2 15,0 2 0-15,-2 1-3 0,1 0-1 0,-2-1-4 16,-1 0 1-16,0-2-3 0,-1-2-2 15,-4 1 1-15,0-3-3 0,-2-1 3 0,-6 1-3 16,2-5-3-16,-3-1 4 0,1-3 0 0,-6 0 1 16,4-3 9-16,-4-1-6 0,3-4-1 0,-1-1 0 15,2-3-1-15,0-1-1 0,2-3-2 16,1-5-5-16,2-4-9 0,2 0-6 0,1-5-15 16,1-1-22-16,2-1-29 0,0-5-57 0,4 2-115 15,0 6-458-15,0 5-923 0</inkml:trace>
  <inkml:trace contextRef="#ctx0" brushRef="#br0" timeOffset="-200618.659">27454 13079 1726 0,'0'0'426'0,"0"0"-119"0,0 0-54 0,0 0-33 15,0 0-63-15,0 0-57 0,0 0-41 0,0 0-36 16,0 0-22-16,0 0-19 0,0 0-17 15,0 0-26-15,0 0-129 0,0 8-1466 0</inkml:trace>
  <inkml:trace contextRef="#ctx0" brushRef="#br0" timeOffset="-197407.251">14761 15322 628 0,'0'0'188'0,"0"0"55"0,0 0 23 0,0 0-14 0,0 0-44 16,0 0-49-16,0 0-43 0,0 0-33 16,0 0-22-16,0 0-21 0,0 0-11 0,0 0 1 15,-50-21 0-15,39 22 5 0,-1 1 6 0,-4 2-5 16,3-1 1-16,-5 2-2 0,4 0-4 0,-5-1 4 15,1 2-4-15,-2 0-2 0,0 2-3 16,2 1-1-16,-3 3-7 0,3-1 0 0,-4 1 1 16,3 1-1-16,1 0 1 0,-1-1 0 0,4 1-8 15,1 0 3-15,3-2-2 0,2 0-5 16,5 0-2-16,-2 0-5 0,4-3 0 0,2 2-3 16,0-3 2-16,0 1-2 0,0-4 0 0,2-1 5 15,5 0 3-15,0 0 6 0,2-3 4 0,1 0 0 16,4 0 2-16,-1 0-3 0,5 0-7 15,-4-3 2-15,5 0-3 0,0 0 3 0,1 1-3 16,1-1 4-16,-1 0-2 0,3-1 2 0,3 1 6 16,-2 1-3-16,4 0 2 0,-5 0-2 15,5 2 1-15,-4 0-6 0,2 3-1 0,-4 3-1 16,-1 3-2-16,-1 3 3 0,0-1-1 0,-2 4 1 16,-4 1 1-16,-3 1 0 0,-1 2 2 0,-2-1 2 15,-5 2-5-15,-3 0 5 0,0 0 1 0,-7 1 2 16,-5 0 0-16,-3 3 2 0,-5-1-4 0,-6 0 1 15,0-3 2-15,-3 0-1 0,-2-4 0 0,1 0-4 16,-1-4 1-16,0-4-4 0,0 1-2 16,2-6-1-16,1-2 0 0,5-1-2 0,-1-1-2 15,0-6-1-15,6-3-1 0,0 0-5 0,1-3 0 16,6-2-7-16,2 2-7 0,6-3-8 16,3 1-21-16,0 1-45 0,3 0-79 0,5 5-204 15,-4 2-1036-15</inkml:trace>
  <inkml:trace contextRef="#ctx0" brushRef="#br0" timeOffset="-197057.249">15045 15575 2117 0,'0'0'252'0,"0"0"-68"0,0 0-55 15,0 0 0-15,0 0-19 0,0 0-24 0,0 0-18 0,0 0-18 16,0 0-8-16,0 0-9 0,0 0-8 16,0 0-2-16,0 0-5 0,0 0-2 0,38 127-4 15,-25-113 1-15,0 0-6 0,2 0 0 16,-1-3-1-16,2 1-3 0,-3-2 0 0,4-1 0 0,-4-2 0 16,1-1 0-16,1-3 2 0,-2-3 2 15,-1 0-2-15,3-8 4 0,-4 0 0 0,-1-3-2 16,0-2 0-16,0-2-2 0,-2-3 4 0,0-2-5 15,0 0 3-15,-1-3-1 0,-3 0-3 16,1-1-1-16,-3 4-2 0,-1 1 0 0,-1 5-7 16,0 3-1-16,-2 3-8 0,-4 1-9 0,2 2-7 15,-3 1-16-15,3 2-25 0,-3 0-50 16,5 1-108-16,-1 1-334 0,0 0-1050 0</inkml:trace>
  <inkml:trace contextRef="#ctx0" brushRef="#br0" timeOffset="-196518.817">15502 15047 1839 0,'0'0'216'0,"0"0"10"0,0 0-12 16,0 0-12-16,0 0-39 0,0 0-39 0,0 0-40 15,0 0-29-15,0 0-28 0,0 0-6 0,0 0 7 16,0 0 5-16,0 0-1 0,26 46-2 16,-19-26-8-16,3 3-9 0,0 2 5 0,1 2-5 15,0 2 1-15,2 1 4 0,-1 0-5 0,-1 2 0 16,0 3-3-16,0 0-4 0,-1-3 0 16,-2 2-4-16,0-2-1 0,-3 2 0 0,-3-1-3 15,2-2 4-15,-2-1 0 0,-1-3 1 0,0 0-3 16,1-5-1-16,2 0 1 0,-1-3-1 15,-2-4 1-15,1 0-2 0,3-5 2 0,-4-2-1 16,0-3 1-16,0-5 2 0,-1 0 4 0,2 0-2 16,2-5 4-16,-1-3-2 0,-1-4-8 0,3-3 3 15,-1 1-4-15,3-2 2 0,-3 1-2 0,4 0-2 16,-1 2 1-16,-2 2 2 0,5 0 2 16,-2 3 2-16,0 1 0 0,-3 0-4 0,5 4 2 15,-2-4 0-15,0 4-3 0,-2-2 3 0,3 3 1 16,-1-2-1-16,0 3 4 0,0 1-6 0,-1 0 4 15,2 0-2-15,0 6 4 0,2 2 3 0,-1 3-1 16,0 5 3-16,-1-2 4 0,-2 5 4 16,-3-1-1-16,-1 0 7 0,1 2-8 0,-4 0 5 15,0-1-1-15,-8-2 1 0,-2-3-1 0,-4-4-1 16,-2 0-1-16,-4-3-6 0,0-2-4 0,-2-3-8 16,-4-2-3-16,3 0-13 0,-1-6-14 15,2-2-33-15,-1-3-63 0,9 2-186 0,4 2-1427 0</inkml:trace>
  <inkml:trace contextRef="#ctx0" brushRef="#br0" timeOffset="-193329.222">16946 15220 855 0,'0'0'247'0,"0"0"6"16,0 0 8-16,0 0-27 0,0 0-66 0,0 0-46 15,0 0-33-15,0 0-14 0,0 0-9 0,0 0-4 16,0 0-3-16,0 0-6 0,7-52-2 15,-13 47-4-15,3 2-7 0,-4-1 3 0,2 1-9 16,-3-1-5-16,-2 0 1 0,1 3-2 0,-1-2-1 16,0 3 0-16,1 0-2 0,3 0-10 15,-4 0 6-15,1 0-2 0,0 2-3 0,-1 2 3 16,1-1-6-16,0 3 0 0,2-2-1 0,-1 2-3 16,2 1 1-16,-2-1 1 0,4 1-3 0,-3 0 1 15,3 1 0-15,-4 2 2 0,5-1 1 0,-3 1 5 16,4 3-4-16,0 0-2 0,-1 1 2 15,1 1-4-15,1-1 8 0,1 3-4 0,0 0 5 16,0 1-3-16,0 1 1 0,5 1 3 0,-1 1-4 16,2 2 2-16,-1-3 0 0,5 5-6 0,-1-2 4 15,0 1-4-15,1 1-4 0,-1-3 3 0,0 3-5 16,-1-1 1-16,-1 1-1 0,1 0 1 16,-5 0-4-16,2 1 5 0,-3 2 1 0,-1 1-4 15,-1-2 5-15,0-1-2 0,-1-4 2 0,-1 0-3 16,-2-2 3-16,2-2-1 0,0-5-1 15,0-1-1-15,0-4-3 0,0-5 0 0,2 0-5 16,0-3-1-16,0 0-8 0,0-3-18 0,4-7-21 16,-2-1-48-16,0-4-77 0,4-3-164 0,-4 4-377 15,0 4-903-15</inkml:trace>
  <inkml:trace contextRef="#ctx0" brushRef="#br0" timeOffset="-193113.732">16703 15592 1421 0,'0'0'374'15,"0"0"-99"-15,0 0-64 0,0 0-3 0,0 0-42 16,0 0-51-16,0 0-37 0,0 0-27 16,0 0-15-16,0 0 1 0,0 0 0 0,0 0 0 15,0 0-5-15,121-39-13 0,-92 31-12 0,0 0-11 16,0 2-8-16,-4-3-11 0,4 3-18 0,-4-1-42 15,-1 0-108-15,-6 3-389 0,-8 1-997 0</inkml:trace>
  <inkml:trace contextRef="#ctx0" brushRef="#br0" timeOffset="-190610.144">17441 15941 1026 0,'0'0'352'16,"0"0"-26"-16,0 0-31 0,0 0-45 16,0 0-67-16,0 0-50 0,0 0-34 0,0 0-23 15,0 0-12-15,0 0-7 0,0 0-5 0,0 0 0 16,47-8-1-16,-41 16 2 0,2 2-8 16,-3 1 1-16,0 2-7 0,-3 1-8 0,-1 0 1 15,-1 1-6-15,0 2-7 0,-2-1-5 0,-6 0-4 16,3 1-5-16,-4 0-5 0,0-1-2 0,-1 0-14 15,2-1-23-15,-1-1-23 0,6-1-63 16,1-4-158-16,2-3-1123 0</inkml:trace>
  <inkml:trace contextRef="#ctx0" brushRef="#br0" timeOffset="-189994.004">17969 15221 1491 0,'0'0'328'0,"0"0"-77"0,0 0-45 0,0 0 4 16,0 0-46-16,0 0-46 0,0 0-37 0,0 0-29 16,0 0-22-16,0 0-9 0,0 0 3 15,0 0 6-15,0 0 10 0,22 9 0 0,-19 5-2 16,0 1 1-16,-2 2-3 0,0 2-1 0,-1 1 0 16,0 1-4-16,-4 1-4 0,-1 3-2 0,-3 1-7 15,0 2-4-15,-4 1-2 0,2 3-1 16,-4 1 2-16,0 2-4 0,1 1-2 0,1-3-4 15,2 4 0-15,1-4-3 0,1 1 2 0,3-1-2 16,2-5-2-16,3-1-1 0,0-4 4 16,5-3-5-16,3-4 3 0,3-1 2 0,0-3-2 15,4-2-1-15,1-3 1 0,4-1 2 0,2-4 0 16,0 0 1-16,4-2-2 0,0 0 0 0,1-4-1 16,-2-3-3-16,0-1 0 0,-1-1-3 15,0-2-3-15,-2 0 3 0,-2 0-10 0,-1-1-11 16,-5 2-10-16,2 0-27 0,-5 1-26 0,0 0-54 15,-3 0-101-15,-3 2-284 0,-2 2-1051 0</inkml:trace>
  <inkml:trace contextRef="#ctx0" brushRef="#br0" timeOffset="-189714.794">17660 15449 1175 0,'0'0'218'0,"0"0"-50"0,0 0 26 16,0 0 28-16,0 0-2 0,0 0-32 15,0 0-41-15,0 0-43 0,0 0-30 0,0 0-13 16,138-6-8-16,-106 0-5 0,4 0-5 0,-2-1-6 15,6-2-13-15,-2-1-7 0,-3 1-9 0,1 0-9 16,-5 1-10-16,-4 1-13 0,-4 1-35 0,-6 2-83 16,-3 1-235-16,-8 1-1175 0</inkml:trace>
  <inkml:trace contextRef="#ctx0" brushRef="#br0" timeOffset="-189040.844">18488 15325 942 0,'0'0'327'15,"0"0"-38"-15,0 0-47 0,0 0-24 16,0 0-57-16,0 0-48 0,0 0-31 0,0 0-22 16,0 0-20-16,0 0-14 0,0 0-2 0,0 0 8 15,0 0 18-15,0 0 20 0,-11 2 10 16,7 6-2-16,1 1-9 0,-3 1-7 0,1 2-13 16,-1-1 2-16,1 1-10 0,0 0-6 0,0 2-3 15,2 2-6-15,-2 1-2 0,2 2-5 0,1 6-1 16,-1-2-5-16,2 2-2 0,1 1-1 15,0 1-2-15,0 1-2 0,0-2-2 0,0 2-4 16,0-1 1-16,3-2-8 0,0-1 4 0,1-2 1 16,2-1-4-16,-1-3 4 0,1-3-3 0,2-1 3 15,0-4-2-15,1 0 4 0,3-1-1 0,0-2 0 16,-1-1 3-16,1-3-1 0,2-1 4 16,0-2-1-16,1-2 2 0,0-4 1 0,1-2-4 15,0-4 1-15,0-1-2 0,0-4-2 0,0-2 4 16,0-3-7-16,0-4 4 0,-2-2 2 0,2 0-1 15,-4 0 6-15,-1-3 0 0,-3 2-2 16,-5 2-1-16,-3-1 1 0,0 1-3 0,-8-1 3 16,-5 1 0-16,-1-1-4 0,-4 3-5 0,0 0-5 15,-1 4-4-15,-3 4-2 0,2 4-8 0,-1 3-13 16,0 8-23-16,1 2-40 0,2 4-61 16,-4 8-145-16,10 0-350 0,4-4-919 0</inkml:trace>
  <inkml:trace contextRef="#ctx0" brushRef="#br0" timeOffset="-188715.839">19067 15739 2337 0,'0'0'126'0,"0"0"-11"16,0 0 9-16,0 0-6 0,0 0-27 16,0 0-19-16,0 0-14 0,0 0-12 0,0 0-13 15,0 0-6-15,36 134-8 0,-36-113-2 0,0 0-4 16,-2 2-3-16,-3 0-1 0,0-1 1 0,-4 0 1 15,1 0-2-15,-1-1-3 0,-1-2-4 16,-3-2-8-16,3 0-11 0,4-5-26 0,0 0-68 16,2-4-381-16,3-3-1152 0</inkml:trace>
  <inkml:trace contextRef="#ctx0" brushRef="#br0" timeOffset="-188020.068">19641 15191 1283 0,'0'0'157'15,"0"0"-7"-15,0 0-3 0,0 0-2 0,0 0-21 16,0 0-32-16,0 0-36 0,0 0-33 0,0 0-10 15,0 0 17-15,0 0 36 0,0 0 33 0,0 0 10 16,0 0 0-16,5 38-13 0,-9-23-5 16,1 2-7-16,-2-2-12 0,-1 3-9 0,-1-1-11 15,1 2-9-15,0-1-6 0,-3 0-8 0,2 2-5 16,-2 1-4-16,1 1-8 0,-1 2-2 16,0 0-5-16,-1 3-2 0,-1 1-2 0,2 1-1 15,0 0 0-15,2-1 0 0,1 1 0 0,-1-3 2 16,5 0-3-16,2-3-2 0,0-1-1 0,0-3 5 15,6-2-1-15,4-4 0 0,1-1 5 16,2-2-3-16,3-2 2 0,1-2 1 0,3 0-1 16,1-3-5-16,3 0 2 0,0-1-1 0,-1-2-3 15,2 0-3-15,-1 0-5 0,-3-3-1 0,1-3-10 16,-2-1-7-16,-2-2-24 0,-5 2-23 0,0-2-31 16,-3-3-35-16,-1 2-35 0,-3-2-40 0,-4-1-62 15,1-1-141-15,-2 5-52 0,-1 3-762 0</inkml:trace>
  <inkml:trace contextRef="#ctx0" brushRef="#br0" timeOffset="-187749.343">19269 15491 1197 0,'0'0'355'0,"0"0"-118"0,0 0-25 15,0 0 18-15,0 0-29 0,0 0-53 16,0 0-39-16,0 0-26 0,136-16-21 0,-103 10-9 16,5-1-15-16,1-1-11 0,-1 1-9 15,-2-1-8-15,-2 0-9 0,-2 1-6 0,-3 0-10 16,-3 1-18-16,-5 3-53 0,-4-1-137 0,-3 2-341 15,-8 1-993-15</inkml:trace>
  <inkml:trace contextRef="#ctx0" brushRef="#br0" timeOffset="-187246.312">20056 15218 1597 0,'0'0'255'0,"0"0"-15"0,0 0-13 15,0 0-14-15,0 0-46 0,0 0-58 0,0 0-30 16,0 0-29-16,0 0-4 0,0 0 4 0,0 0 6 16,0 0 0-16,0 0-9 0,33 48-4 0,-29-28-8 15,0 2-2-15,0 1 2 0,1 2-5 16,0 3-1-16,1-1-4 0,0 5-1 0,1-2-4 16,0 4 0-16,-1-1-1 0,-2-2-1 0,-1 0-2 15,0-2-5-15,-2-1-4 0,-1-2-6 16,0 0-6-16,0-3-13 0,0-2-30 0,-2 0-57 15,-1-4-115-15,2-5-774 0,0-4-707 0</inkml:trace>
  <inkml:trace contextRef="#ctx0" brushRef="#br0" timeOffset="-179051.95">21098 15033 820 0,'0'0'245'0,"0"0"53"0,0 0 2 0,0 0 6 16,0 0-46-16,0 0-48 0,0 0-47 0,0 0-42 16,0 0-40-16,0 0-31 0,0 0-19 15,0 0-1-15,33-65 11 0,-32 76 13 0,0 2 6 16,-1 6-5-16,0 0-9 0,0 1-8 0,1 2-6 16,0 0-6-16,2-1 3 0,-1 1-1 15,-2 2-4-15,0 3-3 0,0 1-1 0,0 1-2 16,-6 2-3-16,2 2 0 0,-5 1-8 0,-2 0 0 15,-1-2-8-15,-2 2 0 0,2-2 1 0,0-2-5 16,-2-1 5-16,4-3-1 0,1-2-1 16,4-5-3-16,-1-1 0 0,3-5-4 0,3-3-5 15,0-2-7-15,0-3-12 0,3-3-18 0,3-2-26 16,1 0-40-16,3-2-80 0,-3-4-276 0,0 2-1158 16</inkml:trace>
  <inkml:trace contextRef="#ctx0" brushRef="#br0" timeOffset="-178782.695">21442 14779 2315 0,'0'0'80'0,"0"0"-11"0,0 0 10 16,0 0 34-16,0 0 43 0,0 0-4 0,0 0-34 15,0 0-24-15,0 0-19 0,-36 143-20 16,28-108-8-16,3 0-7 0,-1 6-2 0,3-2-7 15,0-2-3-15,0 3-5 0,2 0-6 0,1 0-1 16,-1 2-1-16,0 0-4 0,0 2-4 16,-1 0-3-16,-2-1-3 0,3-1-3 0,-1-4 1 15,-2-1-2-15,0-5-3 0,2-3 0 0,0-3-8 16,-3-4-3-16,3-6-13 0,-1-3-17 0,-2-5-17 16,2-3-25-16,-3-5-40 0,1 0-78 0,-2-4-344 15,5-1-1075-15</inkml:trace>
  <inkml:trace contextRef="#ctx0" brushRef="#br0" timeOffset="-178561.029">20839 15257 1953 0,'0'0'109'0,"0"0"11"0,0 0 28 16,0 0 50-16,0 0-3 0,0 0-40 0,0 0-43 15,0 0-26-15,144-30-19 0,-95 19-12 0,2-2-6 16,-1 1-8-16,2 2-10 0,-1 2-12 0,-3 0-13 16,-6 2-21-16,-1 1-14 0,-4 1-8 15,-6 2-16-15,-7-1-36 0,-4 3-73 0,-3 0-162 16,-9 0-338-16,-3 2-918 0</inkml:trace>
  <inkml:trace contextRef="#ctx0" brushRef="#br0" timeOffset="-178316.365">20843 15451 2259 0,'0'0'98'15,"0"0"-10"-15,0 0 13 0,0 0 37 0,0 0 18 16,0 0-9-16,0 0-19 0,0 0-23 15,0 0-28-15,125 8-21 0,-82-16-11 0,8-3-2 16,1 0-3-16,3-2-1 0,1 0-9 0,2 0-12 16,-5 3-14-16,-5 2-10 0,-5 3-13 15,-10 2-18-15,-4 2-29 0,-9 1-63 0,-5 0-143 16,-9 0-1426-16</inkml:trace>
  <inkml:trace contextRef="#ctx0" brushRef="#br0" timeOffset="-177358.453">22387 14950 490 0,'0'0'108'0,"0"0"40"15,0 0 39-15,0 0 21 0,0 0 6 0,0 0-4 16,0 0-1-16,0 0-19 0,0 0-19 16,0 0-20-16,0 0-24 0,0 0-19 0,0 0-21 15,0 0-20-15,4-100-15 0,-11 97-10 0,2 3-12 16,-4 0-5-16,1 0-5 0,-2 0-7 16,-1 3 2-16,1 4 2 0,0-1 4 0,-1 4 10 15,1 0 2-15,0 1 4 0,-1 3 2 0,1 1 0 16,1 3-4-16,-1 3-5 0,0 2-1 15,2 1-3-15,1 2-1 0,0-1-5 0,-1 1 1 16,4 0-6-16,-2 2 3 0,4-1 2 0,-3 4-1 16,4-1 0-16,1 3 2 0,0-1-1 0,0 1-1 15,4 0 1-15,-2-1-8 0,0 2 0 0,-2-3-3 16,0 3-3-16,0-5 0 0,0-1 1 0,0-2-5 16,-2-1 5-16,-3-4-1 0,2-1-8 15,1-4 5-15,0-1-6 0,2-5 3 0,0-1-6 16,0-5-4-16,0-2-10 0,0-2-13 15,0 0-15-15,0 0-35 0,0-5-58 0,2-4-161 0,0 3-424 16,-1 1-910-16</inkml:trace>
  <inkml:trace contextRef="#ctx0" brushRef="#br0" timeOffset="-177171.024">22047 15291 2035 0,'0'0'174'16,"0"0"-34"-16,0 0-9 0,0 0 45 0,0 0 6 16,0 0-34-16,0 0-34 0,0 0-29 0,0 0-27 15,124-11-24-15,-89 4-16 0,-3 1-16 0,-1 2-15 16,-3 0-18-16,-4 2-25 0,-1 1-69 16,-6-1-260-16,-6 2-1257 0</inkml:trace>
  <inkml:trace contextRef="#ctx0" brushRef="#br0" timeOffset="-176102.987">23186 15263 1949 0,'0'0'130'16,"0"0"-46"-16,0 0-27 0,0 0 1 0,0 0 4 15,0 0 5-15,0 0 5 0,0 0 2 0,0 0-10 16,0 0-14-16,0 0-12 0,0 0-5 0,107 18-5 16,-82-20-3-16,1-2-3 0,-1 0-1 15,2 0-5-15,-4 3-7 0,-2-1-8 0,-1 1-7 16,-4 1 0-16,-2 0-7 0,-4 0-5 0,-2 0-12 15,-4 0-20-15,2 0-42 0,-4 0-67 0,-2 1-103 16,0 1-210-16,0 1-947 0</inkml:trace>
  <inkml:trace contextRef="#ctx0" brushRef="#br0" timeOffset="-175919.327">23186 15477 1604 0,'0'0'263'0,"0"0"-101"0,0 0 14 0,0 0 30 16,0 0-42-16,0 0-60 0,0 0-28 0,0 0-24 15,120 15-15-15,-98-20-21 0,4 0-13 0,-3 0-13 16,-1 1-17-16,-2 1-40 0,1 2-96 0,-5-1-269 16,-7 2-1104-16</inkml:trace>
  <inkml:trace contextRef="#ctx0" brushRef="#br0" timeOffset="-175482.516">24202 14830 1295 0,'0'0'261'0,"0"0"7"0,0 0 2 15,0 0-24-15,0 0-67 0,0 0-43 0,0 0-26 16,0 0-28-16,0 0-27 0,0 0-20 0,0 0-4 16,0 0 5-16,0 0 8 0,0 0 5 15,-1 35-4-15,-2-16-7 0,-3 2-9 0,-3 5-4 16,-1 2-8-16,-1 1-1 0,-2 3-4 0,0 0-5 15,-4-1 4-15,4 1-4 0,-3 2 2 0,4 0 1 16,-3 1-1-16,2 3-2 0,3-1-4 0,-2-1 0 16,2-2-2-16,2-2-2 0,3-2 3 15,0-2-4-15,5-2 2 0,0-3-1 0,7-3-1 16,1-2 3-16,4-1 0 0,2-5 4 0,4-2 3 16,3 0-1-16,1-5-5 0,5 0 2 0,2-4-7 15,1-1 5-15,0 0-3 0,0-6-1 16,-2-3-8-16,-1-3-6 0,1-1-5 0,-5-2-15 15,-3 0-16-15,0-2-39 0,-5 2-53 0,-5-4-125 16,-4 4-403-16,0 5-920 0</inkml:trace>
  <inkml:trace contextRef="#ctx0" brushRef="#br0" timeOffset="-175183.095">23643 14957 1475 0,'0'0'227'16,"0"0"-62"-16,0 0 2 0,0 0 15 0,0 0-7 15,0 0-16-15,0 0-17 0,0 0-24 0,0 0-26 16,0 0-19-16,129-10-10 0,-86 2-8 15,6 0-3-15,4-1-11 0,0 2-10 0,5-3-8 16,-1 2-7-16,-1 1-5 0,1-1-9 16,-4 1 0-16,-1-1-6 0,-4 0-7 0,-6-1-7 15,-5 3-12-15,-10-1-20 0,-2 2-36 0,-11 2-64 16,-3-1-146-16,-3 3-355 0,-6 0-925 0</inkml:trace>
  <inkml:trace contextRef="#ctx0" brushRef="#br0" timeOffset="-174732.259">24640 14918 2268 0,'0'0'174'0,"0"0"-17"0,0 0-10 0,0 0-24 16,0 0-61-16,0 0-43 0,0 0-9 0,0 0-7 15,0 0 11-15,0 0 6 0,0 0 2 16,0 0-3-16,0 0 1 0,-36 127-4 0,33-102 0 16,0 3 2-16,1 0-5 0,1 0 0 0,0 3-5 15,-2-1-3-15,3-1-1 0,0 0-1 16,0 0 0-16,6-2 1 0,1-3-1 0,0-1 3 15,3-1-1-15,4-3-1 0,0-2 0 0,4-3-3 16,1-3 6-16,1-1 1 0,1-4 2 0,1-4 0 16,-1-2 0-16,1-2-1 0,1-7-2 15,-3-4 2-15,2-5 3 0,-3-1-4 0,-2-4 6 16,3-4-1-16,-1-4 1 0,-2-2 5 0,-2-3-1 16,-2-2 0-16,-3-1-4 0,-3 1-2 15,-6-1-3-15,-1 0-5 0,-8 2-6 0,-5 3-4 0,-4 4-9 16,-3 5-9-16,-4 5-7 0,-6 5-9 15,0 2-15-15,-1 4-12 0,-3 4-39 0,-2 5-66 16,11 0-178-16,7 2-965 0</inkml:trace>
  <inkml:trace contextRef="#ctx0" brushRef="#br0" timeOffset="-174198.323">25228 15159 1807 0,'0'0'242'0,"0"0"-108"0,0 0-31 0,0 0 4 16,0 0 3-16,0 0-10 0,0 0-8 0,0 0-10 15,0 0-18-15,0 0-12 0,0 0-12 16,0 0 1-16,121 24-3 0,-91-28 0 0,1 0 4 15,0 1-7-15,-2-1-10 0,-4 2-7 0,-4-1-10 16,-5 2-9-16,-7 1-5 0,-3 0-15 0,-4 0-14 16,-2 0-4-16,-2 1-7 0,-5 4-32 0,-3 0-82 15,2-1-252-15,2-1-1168 0</inkml:trace>
  <inkml:trace contextRef="#ctx0" brushRef="#br0" timeOffset="-173580.121">26115 14719 1599 0,'0'0'369'0,"0"0"-131"15,0 0-40-15,0 0-29 0,0 0-37 0,0 0-43 16,0 0-37-16,0 0-20 0,0 0-7 0,0 0 3 15,0 0 13-15,0 0 2 0,0 0-4 16,0 0-4-16,-58 93-10 0,49-68-2 0,1 3-2 16,-2 0-5-16,2 4-8 0,-2 0 3 0,-2 1-1 15,2 4-3-15,-1-2 2 0,-1 1-7 0,2-1-2 16,-1 0 2-16,2 0 0 0,1-1-1 0,6 0 3 16,1-2-2-16,1-4 4 0,3 0-3 15,7-4 1-15,4-4 2 0,4-4 3 0,1-1 4 16,3-4-6-16,3-2 1 0,4-5-8 0,0-3 2 15,4-1 0-15,-1-2-1 0,0-6-8 16,-2-1-6-16,-1-1-4 0,-3-1-12 0,-2 1-12 16,-2-1-28-16,-3 2-45 0,-2-1-85 0,-4 1-230 15,-5 3-793-15</inkml:trace>
  <inkml:trace contextRef="#ctx0" brushRef="#br0" timeOffset="-173168.473">25703 14808 518 0,'0'0'75'0,"0"0"31"16,0 0 48-16,0 0 54 0,0 0 13 15,0 0-19-15,0 0-38 0,0 0-43 0,0 0-10 16,0 0 8-16,0 0 13 0,0 0 5 0,0 0-7 16,0 0-8-16,-8 9-14 0,17-9-7 15,1 0-13-15,3 0-16 0,3 0-7 0,0 0-12 16,4 0-3-16,1 0-7 0,3-2-6 0,1-2-7 15,2-2 0-15,3 0-4 0,2 0-3 0,1 0-5 16,5 1-8-16,-2-2-1 0,3-1-8 16,1 3 0-16,-1-2-5 0,0 2-5 0,-5-1-10 15,-4 1-9-15,-3 3-13 0,-7-1-19 0,-1 3-27 16,-5 0-36-16,-1 0-61 0,-3 1-125 16,-2 1-256-16,-5 0-952 0</inkml:trace>
  <inkml:trace contextRef="#ctx0" brushRef="#br0" timeOffset="-172837.251">26745 14729 2168 0,'0'0'247'0,"0"0"-69"16,0 0-28-16,0 0-28 0,0 0-22 15,0 0-29-15,0 0-9 0,0 0-4 0,0 0-11 16,0 0-10-16,0 0-7 0,0 0-1 0,34 125 1 16,-34-95 3-16,0 3-1 0,0 2-3 15,1 3-3-15,-1 2-3 0,1 0-1 0,0-2-6 16,1 2-4-16,-2-3-2 0,2-2-3 0,0-1-4 15,0-2-1-15,1-1-2 0,-2-5-2 0,-1-2-7 16,1-2-11-16,-1-4-14 0,1-3-31 0,-1-3-44 16,0-3-153-16,2-4-1445 0</inkml:trace>
  <inkml:trace contextRef="#ctx0" brushRef="#br0" timeOffset="-172268.071">24120 14634 875 0,'0'0'234'0,"0"0"-2"16,0 0 18-16,0 0-4 0,0 0-49 16,0 0-62-16,0 0-40 0,0 0-16 0,0 0 1 15,0 0 18-15,0 0 6 0,0 0-11 0,0 0-10 16,13 80-11-16,-13-57-14 0,0 4-10 0,0 0-14 16,0 0-14-16,0 2-9 0,4-3-14 0,2 3-18 15,3-3-27-15,4 0-108 0,-5-5-490 0,0-8-951 16</inkml:trace>
  <inkml:trace contextRef="#ctx0" brushRef="#br0" timeOffset="-171445.036">26005 14526 741 0,'0'0'261'0,"0"0"-1"0,0 0 14 16,0 0 11-16,0 0-26 0,0 0-67 0,0 0-58 15,0 0-62-15,0 0-54 0,0 0-16 16,0 0 6-16,0 0 20 0,9 4 19 0,-9 6-1 15,0 1-9-15,-2 4-8 0,-3 1-3 0,0 3-2 16,1 2 3-16,1 2 4 0,0 3-9 0,1 2-5 16,2 0-9-16,0 3-10 0,5 0-2 0,-1-3-10 15,0 0-20-15,0-8-153 0,1-8-1363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20:19.403"/>
    </inkml:context>
    <inkml:brush xml:id="br0">
      <inkml:brushProperty name="width" value="0.05292" units="cm"/>
      <inkml:brushProperty name="height" value="0.05292" units="cm"/>
      <inkml:brushProperty name="color" value="#FF0000"/>
    </inkml:brush>
  </inkml:definitions>
  <inkml:trace contextRef="#ctx0" brushRef="#br0">11977 7895 314 0,'0'0'143'0,"0"0"-17"0,0 0 40 0,0 0 27 16,0 0 6-16,0 0-14 0,0 0-24 0,0 0-43 16,0 0-42-16,0 0-32 0,0 0-25 0,0 0-13 15,-15-16-4-15,15 16 5 0,0 0 10 0,0 0 11 16,0 0 6-16,0 0 6 0,0 0 7 0,0 0 6 16,0 0 1-16,0 0 2 0,0 0-8 15,0 3 4-15,-3 5 5 0,0 2 0 0,-1 4-2 16,-2 4-11-16,1-1-13 0,0 1-11 0,1-4-3 15,3 0-6-15,1-1 4 0,0-3 7 16,1-1 3-16,4-1 4 0,0-2 0 0,0 0 0 16,2-3 2-16,1 0 2 0,0-2-2 0,1-1 1 15,1 0-3-15,3-4-2 0,-1-3-3 0,4-1-3 16,2-4-6-16,0 0 1 0,5-2-1 0,-1-2 1 16,6-1 1-16,3-2 2 0,2-4 9 15,5 0 5-15,5-3 6 0,2-2 1 0,2 2 0 16,2-2-8-16,1 1-6 0,-3-4-5 0,-2 3-4 15,0-3-2-15,-5 3 1 0,-3 0-1 16,-2 3-3-16,-4 2-2 0,-2 3 1 0,-3 1-2 16,-4 2-4-16,-3 3 3 0,0 4-3 0,-7 1 0 15,-1 2 0-15,-3 3-1 0,-3 2-1 16,-1 1 2-16,-3-1 9 0,-1 2 0 0,0 0 4 0,0 0 0 16,0-1 0-16,0 1-2 0,0 0-3 15,0 0-3-15,0 0-2 0,0-1-2 0,0 1 0 16,-1 0-2-16,1 0-1 0,0 0-3 15,0 0 1-15,0 0-1 0,0 0-4 0,0 0 4 16,0 0-2-16,0 0 3 0,0 0-3 0,0 0 1 16,0 0 0-16,0 0-2 0,0 0-1 0,-2 0-2 15,2 0-3-15,0 0-4 0,0 0-1 0,-1 0-8 16,1 0-6-16,-1 0-2 0,-1 1 1 0,0 3-6 16,0 2-7-16,-2 3-12 0,-1 1-26 15,-1 3-33-15,2-1-59 0,0-1-191 0,0-2-402 16,3-3-801-16</inkml:trace>
  <inkml:trace contextRef="#ctx0" brushRef="#br0" timeOffset="981.041">11535 9665 881 0,'0'0'-6'0,"0"0"-62"0,0 0-3 16,0 0 17-16,0 0 54 0,0 0 50 0,0 0 14 16,0 0 12-16,0 0 5 0,0 0 17 15,0 0 18-15,0 0 8 0,0 0-7 0,0 0-7 16,-3 21-15-16,0-11-7 0,-4 1-6 0,4 0-8 16,-2-1-6-16,1-1-12 0,-1 0 3 15,0 1-3-15,4-1-6 0,-2 3-11 0,1-3-9 16,-2 1-7-16,3 1-1 0,-3-1-3 0,1-1-2 15,0 2-6-15,0-3-4 0,-2 1 3 0,3 0-4 16,-1 2 5-16,0-1 5 0,-1 2 0 0,1-2 5 16,1-1-3-16,-1-1-2 0,3-2 1 15,-1 0-8-15,1-2 4 0,0-3-3 0,0 1-1 16,0 0 3-16,0-2-1 0,0 1 1 0,0-1-4 16,0 0 2-16,1 0 0 0,-1 0 0 0,0 0 2 15,0 0 3-15,0 0-2 0,0 0 1 16,0 0 0-16,0 0-5 0,0 0-4 0,0 0-3 15,0 0 2-15,0 0-2 0,0 0-5 0,2 0-1 16,-1 0 6-16,0 0 3 0,2 0 9 0,-1 0 7 16,3 0-3-16,-1-1 0 0,3-1 3 0,-2-1-4 15,1 0-7-15,1-1 3 0,-2 1-4 16,3 0 1-16,-1 0-3 0,0-1 2 0,1 0 0 16,3-2 2-16,1-3 3 0,3-1-3 0,0-3-2 15,5-3 0-15,0-2 2 0,5-1-1 16,1-2-3-16,3-3-1 0,2-1 1 0,1 0-2 15,1 3 0-15,1-3 0 0,0 4 2 0,2-3 0 16,0 4 3-16,0-2 1 0,0 1-7 0,2 0 2 16,-1 0-3-16,0-1 0 0,-2 0-7 15,-1 1-2-15,-3 1-3 0,-2 4-10 0,1-2-6 16,-6 4-13-16,-1 2-18 0,-2 3-30 0,-4 5-48 16,-3 2-97-16,-5 2-215 0,-4 0-594 15,-1 1 148-15</inkml:trace>
  <inkml:trace contextRef="#ctx0" brushRef="#br0" timeOffset="6345.945">16356 11862 541 0,'0'0'15'0,"0"0"19"0,0 0 19 16,0 0 17-16,0 0 22 0,0 0-2 16,0 0-5-16,0 0 7 0,0 0-9 0,0 0 0 15,0 0 5-15,0 0 0 0,23-43 5 0,-18 41 3 16,-3-1-4-16,-1 1-15 0,-1 2-12 15,1 0-17-15,-1 0-11 0,0 0-6 0,0 0-4 16,0 0 0-16,0 0 0 0,0 0-1 0,0 0-2 16,0 0-5-16,0 0-6 0,0 0 0 0,0 1 8 15,0 3 17-15,0 0 22 0,-1 2 11 0,0 2-1 16,-1 2-11-16,-4 0-15 0,4 2-11 16,-2-1-9-16,-2 1-7 0,4-2-3 0,0 2-4 15,0-2-1-15,0 1-4 0,1-1-1 0,1-2-2 16,0 0 1-16,0-2 3 0,1 2-2 0,3-3 3 15,-1 2 4-15,-1-3-3 0,5 0 1 16,-4-1 3-16,3-1 1 0,-2 0 5 0,3-2 8 16,3 0 5-16,0 0 4 0,2-4-2 0,5-4-6 15,2-2-7-15,5-5-6 0,5-2 1 0,4-2-3 16,2-4-1-16,5-3-3 0,3-2 1 16,0-1 2-16,1-1 2 0,1 1 4 0,0-1 3 15,-4 5 2-15,-3 0-3 0,-4 3-2 0,-3 2-6 16,-4 3-3-16,-4 2 1 0,-2 2-7 0,-1 0 1 15,-4 3-3-15,-3 2-1 0,-3 2-1 16,-2 0 2-16,-4 3-2 0,1 0-3 0,-3 1 0 16,-1 2-2-16,0 0 2 0,-1 0-2 0,0 0-1 15,0 0-1-15,0 0-5 0,0 0-2 0,0 0-8 16,0 0-12-16,-1 0-29 0,-1 1-69 0,-1 1-276 16,0 0-1144-16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24:06.687"/>
    </inkml:context>
    <inkml:brush xml:id="br0">
      <inkml:brushProperty name="width" value="0.05292" units="cm"/>
      <inkml:brushProperty name="height" value="0.05292" units="cm"/>
      <inkml:brushProperty name="color" value="#FF0000"/>
    </inkml:brush>
  </inkml:definitions>
  <inkml:trace contextRef="#ctx0" brushRef="#br0">3451 9708 1330 0,'0'0'99'0,"0"0"3"0,0 0-20 16,0 0-1-16,0 0-12 0,0 0-6 15,0 0 0-15,0 0-3 0,0 0-9 0,0 0-8 16,0 0-13-16,0 0-4 0,-15 3-1 0,15 2-3 16,0 0-6-16,0-1-6 0,1-2 2 0,1 0 7 15,1-2 15-15,2 0 11 0,-1 0 14 0,1-3 0 16,0-5-9-16,2-4-10 0,-3-4-4 15,0-1-6-15,-3-2 2 0,-1-2 0 0,0-2-9 16,-5 3-4-16,-1-1-8 0,-3 2 0 0,0 4-4 16,0-1-3-16,-3 4-4 0,1 1-3 0,-3 5-8 15,0 1-4-15,0 3-7 0,-4 2-7 16,-1 5-2-16,-1 4 5 0,-3 6 4 0,-2 4 3 16,2 3 4-16,2 3 2 0,-1 5 5 0,2 3 2 15,2 3 5-15,1 3 1 0,3 1 4 0,3 4 2 16,2-1 5-16,7 1-5 0,2-2-1 15,0-2 4-15,8 0-3 0,4-3 4 0,3-1 1 16,3-3 6-16,4-2-1 0,4-2 2 0,1-4-2 16,5-3-4-16,0-2 0 0,0-2 4 15,0-3 14-15,-2-7 3 0,2-1 9 0,-3-7 3 16,1 0-2-16,-2-7-4 0,-1-3 1 0,-1-5-7 16,-1-4-4-16,0-2-3 0,-4-3-11 0,-1-1-4 15,-2 0-2-15,-4 0 0 0,-1 0 1 0,-3 2-3 16,-3-1-5-16,-3 3 4 0,-1 4 3 15,-2 2 0-15,-1 4 1 0,0 2 1 0,-1 6-11 16,-4-1 2-16,1 2-6 0,-1 2-16 0,-2 0-1 16,-1 3 0-16,-1 6 7 0,-1 5 5 0,-2 2 11 15,2 5 4-15,2 0-1 0,1 1 2 0,4-2-5 16,3-1-2-16,0 0 3 0,8-1 1 16,1 0 1-16,2-1-1 0,2-2 0 0,3-2 6 15,1-1 3-15,0-3 2 0,3-3 0 0,-1-1 1 16,2-3-2-16,1-2 3 0,1 0 0 15,-2-5-2-15,0-3-1 0,0-4 2 0,-2-3 2 16,0-2-6-16,-3-2 4 0,-1-3-3 0,-2-1-1 16,-4-3-5-16,-1 1 2 0,-3-1-1 0,-5 1-5 15,0 0 0-15,-6 1-4 0,-4 3-6 16,-6-1-4-16,-2 3-2 0,-2 3-4 0,-5 0-7 16,0 6-3-16,-2 3 2 0,0 5-3 0,-2 2 2 15,3 8 4-15,-2 3 0 0,5 3-4 0,-1 3 1 16,5 3-1-16,2 0-11 0,6 0-10 0,1 2-43 15,6-2-61-15,4 0-96 0,2-1-222 16,6-8-85-16,-3-3-886 0</inkml:trace>
  <inkml:trace contextRef="#ctx0" brushRef="#br0" timeOffset="548.846">4132 9964 2710 0,'0'0'3'15,"0"0"-38"-15,0 0-3 0,0 0 29 16,0 0 21-16,0 0 22 0,0 0 9 0,0 0 5 16,0 0-7-16,0 0-17 0,0 0-9 0,0 0-5 15,0 0-1-15,-3 130-1 0,7-115-1 16,1-2-2-16,1-2 0 0,-1 2-3 0,0-2-2 16,2-1-2-16,-2-2-1 0,0-2 1 0,2-2 4 15,-1-2 2-15,2 0 1 0,0-2 6 0,5-4-7 16,-2-4-10-16,5-7-17 0,-1-2-20 15,4-3-18-15,-4-2-7 0,0 0 0 0,-3 1 14 16,-2 3 15-16,-1 2 14 0,-4 4 20 0,-3 3 5 16,0 3 12-16,-1 4-1 0,-1 1-11 0,1 1-29 15,-1 0-38-15,0 0-8 0,0 3 20 0,0 3 36 16,1 3 50-16,1 3 19 0,0 1 2 0,1-1-3 16,-2 2-2-16,4-2-5 0,-2 2-6 15,1-1 3-15,1-2-9 0,-1 0-4 0,2 0-6 16,0-2-2-16,2-1-4 0,-1 0-1 0,1-2 2 15,-1-1-3-15,3-3 2 0,0-2-1 0,4 0 0 16,0-3-9-16,-1-7-9 0,5-1-10 16,0-5-10-16,0-4-15 0,-1-1 1 0,1-2 1 15,-3 1 5-15,-3-1 6 0,-1 1 2 0,-1 1 0 16,-4 3 6-16,1 6 11 0,-2 1 4 16,0 6 0-16,-4 3-13 0,0 2-9 0,0 0-1 15,2 0 6-15,-1 2 16 0,0 3 19 0,0 0 8 16,2 2 10-16,1 0 10 0,-1 3 4 15,2-2 7-15,-3 3 1 0,3 0-5 0,-3 1-12 16,2-1-8-16,-1 2-10 0,1 0-6 0,0-1-7 16,1 0-4-16,0-1-4 0,2 0-8 0,2-2-6 15,0-1-18-15,1-2-33 0,3-2-64 0,1-1-148 16,-3-3-287-16,-3 0-933 0</inkml:trace>
  <inkml:trace contextRef="#ctx0" brushRef="#br0" timeOffset="766.927">4951 9994 2449 0,'0'0'-3'0,"0"0"-31"0,0 0 28 15,0 0 46-15,0 0 27 0,0 0 22 0,0 0 13 16,0 0-3-16,0 0-16 0,-4 132-26 0,4-111-20 16,0 3-15-16,0-1-9 0,0 1-3 15,2 0 3-15,-2 2 1 0,1-1-3 0,2 0-3 16,-2 0-1-16,1-1-4 0,3 0-3 0,-1-2 0 15,1-2-7-15,0 0-6 0,1-4-13 16,-1 0-22-16,1-4-47 0,-1 0-87 0,2-3-195 16,-4-1-241-16,1-6-914 0</inkml:trace>
  <inkml:trace contextRef="#ctx0" brushRef="#br0" timeOffset="1073.435">4841 9942 1912 0,'0'0'400'0,"0"0"-323"15,0 0-24-15,0 0-11 0,0 0-11 0,0 0-7 16,0 0 8-16,0 0 5 0,0 0 2 0,0 0-11 16,0 0-13-16,0 0-13 0,0 0 1 15,0 0-3-15,103-66 2 0,-82 67 0 0,2 4-4 16,1 0-1-16,0 2-2 0,-3 0 2 0,1 1 2 15,-1 0 0-15,-2 1 1 0,-1 1 2 0,-7 0-2 16,-1 2-4-16,-1 1-1 0,-8 0 6 16,-1 3 13-16,-12 1 7 0,-6 3-1 0,-5 1-2 15,-7-2-12-15,-2 1-2 0,0-3 1 0,1-2-6 16,2 0-2-16,3-4-6 0,7-1-14 0,2-4-34 16,3-2-64-16,3-4-175 0,5 0-260 15,1 0-935-15</inkml:trace>
  <inkml:trace contextRef="#ctx0" brushRef="#br0" timeOffset="1272.163">5401 10011 2201 0,'0'0'447'0,"0"0"-467"0,0 0-11 0,0 0 37 15,0 0 14-15,0 0 20 0,0 0 12 16,0 0 10-16,0 0-8 0,0 0-10 0,-25 118-23 15,20-107-15-15,4 0-6 0,1-2-9 0,0-1-4 16,0-1-3-16,2-1-15 0,3-2-35 16,0 0-90-16,0-2-280 0,-1-1-1103 0</inkml:trace>
  <inkml:trace contextRef="#ctx0" brushRef="#br0" timeOffset="1594.338">5298 9567 1880 0,'0'0'4'0,"0"0"0"16,0 0 3-16,0 0 11 0,0 0 29 0,0 0 36 0,0 0 42 15,0 0 24-15,0 0-6 0,0 0-26 16,0 0-26-16,0 0-17 0,0 0-15 0,0 0-13 16,-33 126-11-16,51-110-6 0,4-1-7 0,2-3-7 15,0 0-4-15,4-2-4 0,-2-3-2 0,-2-1 0 16,2-3 0-16,-2-3-3 0,-2 0 1 15,-2-3 2-15,-3-7 2 0,-2-2-3 0,-3-2 3 16,-2-3-1-16,-3-2 0 0,-2-5-5 0,-3-1 0 16,-2-3-4-16,-5 1-8 0,-5-1-4 15,-2 2-7-15,-3 2-13 0,-1 4-12 0,-4 4-6 16,-2 6-9-16,-1 4 7 0,-1 6 14 0,1 0 15 16,-4 9 11-16,3 4 4 0,1 3-5 15,-2 3-8-15,4 1-25 0,5 0-72 0,2 3-171 16,7-7-222-16,2-7-944 0</inkml:trace>
  <inkml:trace contextRef="#ctx0" brushRef="#br0" timeOffset="1871.086">5721 9351 1531 0,'0'0'89'15,"0"0"-34"-15,0 0-4 0,0 0 99 0,0 0 44 16,0 0 14-16,0 0-10 0,0 0-30 0,18 148-33 16,-11-112-31-16,-3 2-22 0,3 3-16 0,1 3-19 15,-1-2-4-15,1 3-4 0,-1 1-4 16,1 2-3-16,-3-4-6 0,3 1-6 0,-3-2-6 16,0-3 2-16,-3 0-5 0,2-2-6 0,0-1-3 15,-3-4 2-15,1-3-4 0,1-5 2 16,2-3-3-16,-3-4-3 0,3-5-10 0,-2-3-17 15,1-5-28-15,0-1-68 0,-1-4-131 0,1 0-424 16,0 0-942-16</inkml:trace>
  <inkml:trace contextRef="#ctx0" brushRef="#br0" timeOffset="2261.538">6055 9940 2298 0,'0'0'253'0,"0"0"-235"0,0 0-19 0,0 0 22 15,0 0 24-15,0 0 29 0,0 0 14 16,0 0 13-16,0 0-13 0,0 0-19 0,0 0-12 16,0 0-18-16,0 0-10 0,43 117-9 0,-26-113 0 15,1-3-5-15,2-1-5 0,-1 0-5 16,0-1-1-16,-1-6-4 0,-1-1-1 0,1-2 2 16,-6-2 2-16,0-1-4 0,-3-1 0 0,-1 0-4 15,-5-1-5-15,-1 0-1 0,-2-1 0 0,0 2-4 16,-7 0-10-16,-3 4-4 0,-6 2-8 15,1 3-2-15,-4 4 0 0,-2 1 10 0,-2 6 5 16,-1 4 7-16,1 4 8 0,-4 2 2 0,5 3 2 16,1 2 4-16,0 0 4 0,6 1 2 0,1 1 2 15,6-1 3-15,5 1 4 0,3-1 4 16,0 0 3-16,5-1 0 0,5 1 1 0,5-2-7 16,1-2-1-16,4 0-3 0,1-3-9 0,1-2 1 15,1-2-2-15,-2-3-1 0,2-2-6 0,2-2 3 16,-2-1-4-16,4-3-3 0,-4 0-5 0,-1-5-11 15,1-2-19-15,-2-1-31 0,2-3-52 16,-6-1-93-16,-1-2-249 0,-4 4-221 0,-4 2-719 0</inkml:trace>
  <inkml:trace contextRef="#ctx0" brushRef="#br0" timeOffset="2600.676">6491 10064 1627 0,'0'0'434'0,"0"0"-333"15,0 0-51-15,0 0 13 0,0 0 10 0,0 0 16 16,0 0 15-16,0 0 9 0,0 0-10 0,0 0-16 16,0 0-11-16,0 0-10 0,0 0-12 0,0 0-7 15,-31 114-9-15,39-102-10 0,2-1-3 16,1 0-4-16,0-1-4 0,2-1-8 0,2-1 0 16,-2-1 0-16,5-2 2 0,-5-1-1 0,5-1 0 15,-5-1-4-15,4-2 1 0,-5 0-2 16,4 0 2-16,-4-1-1 0,0-5-1 0,-1 0 3 15,0-2-1-15,0-2-1 0,-1-1-2 0,-1-2 6 16,0-3-7-16,-4 0 0 0,-1-2-3 0,-3 2-1 16,0-1-1-16,-1 0 0 0,0 2 2 0,-3-1-5 15,-5 3-1-15,-3 1 0 0,0-1-2 0,-6 3-4 16,0 0 3-16,-4 4-1 0,-2 0-3 16,1 2-4-16,-4 1-3 0,1 3-12 0,1 0-10 15,-2 3-21-15,5 4-39 0,0-1-51 0,1 0-83 16,7 1-159-16,4-2-168 0,1-1-911 0</inkml:trace>
  <inkml:trace contextRef="#ctx0" brushRef="#br0" timeOffset="2862.181">6582 9426 2091 0,'0'0'101'0,"0"0"-34"0,0 0-34 0,0 0-25 16,0 0-4-16,0 0 45 0,0 0 49 0,0 0 28 16,0 0 19-16,0 0-8 0,0 0-16 0,0 0-19 15,62 147-11-15,-47-110-17 0,-2 2-9 16,1 2-10-16,0 1-12 0,-4 3-12 0,0-1-9 16,-3-2-2-16,0-1-5 0,0-1-3 0,-5-2-6 15,2-3 2-15,-1 1-11 0,-1-3-2 0,0 0-6 16,3-5-17-16,0 0-28 0,2-6-70 0,-3-5-241 15,1-6-1336-15</inkml:trace>
  <inkml:trace contextRef="#ctx0" brushRef="#br0" timeOffset="4568.078">7395 9715 1362 0,'0'0'121'0,"0"0"-57"16,0 0-54-16,0 0 15 0,0 0 54 0,0 0 70 16,0 0 33-16,0 0-10 0,0 0-27 0,15 125-40 15,-12-94-26-15,-2-1-19 0,4 0-5 16,-3 0-5-16,0-1-7 0,-1-2 0 0,0 1-3 15,-1-2-4-15,0-1-11 0,0-2-3 0,0-3-2 16,-2-5-4-16,-1-4 0 0,-1-1 2 16,2-5 2-16,1-4 8 0,-1-1 11 0,-4 0 0 15,4-8-10-15,-5-5-17 0,3-5-8 0,-3-4-11 16,3-6 1-16,-4-3 1 0,6-2-1 0,-4-3-5 16,3-2-3-16,1-2-6 0,-3-2-3 15,2 2 0-15,-5 1 5 0,3 2 6 0,-2 5-2 16,-2 3 2-16,4 3 7 0,-2 7 4 0,4 4 1 15,-2 2 7-15,4 6-1 0,0 4-4 16,1 1-1-16,0 2-3 0,7 2-2 0,3 5 2 16,1 3 9-16,1 4 4 0,2 2-3 0,3 3 0 0,2 6 3 15,1-2-1-15,1 4 3 0,1 2-3 16,-1-1-1-16,1 1-3 0,2-4 2 0,-2 0 0 16,0-3-5-16,-2-2-1 0,1-1-1 0,-1-5 3 15,-2-1-5-15,1-3 3 0,-4-1 4 0,4-6 0 16,-2-2 1-16,-1-1 4 0,2-3-5 15,-2-5-3-15,-1-5 1 0,1-5 0 0,-1-1-6 16,-3-6 1-16,1-3 0 0,-5-4-4 0,0-3-2 16,-2-1-3-16,-3-1 2 0,-2 2-1 15,-1 1 0-15,0 3-2 0,0 4 0 0,0 7-2 16,0 3 7-16,0 6 4 0,0 4-2 0,0 3 2 16,0 4-6-16,0 0-4 0,0 2-3 0,0 8 9 15,0 3 10-15,0 5 12 0,0 4 6 16,0 4-1-16,1 3 1 0,4 2 1 0,-1 1 4 15,3 4 5-15,-2 0-3 0,4-1-3 0,0 0 0 16,1-2-5-16,0-1-5 0,1-4-5 16,-1 1-7-16,0-4-2 0,0 0-1 0,0-1 0 15,0-2-3-15,-2-3-5 0,2-2-5 0,-1-3-8 16,-3-2-19-16,3-2-21 0,0-4-43 0,0-3-63 16,0-3-139-16,-3 0-308 0,0 0-934 0</inkml:trace>
  <inkml:trace contextRef="#ctx0" brushRef="#br0" timeOffset="4797.971">8285 9648 2422 0,'0'0'75'0,"0"0"-60"0,0 0-14 0,0 0 29 16,0 0 27-16,0 0 24 0,0 0 27 0,0 0 10 15,3 128-7-15,-3-98-16 0,0 3-17 16,-1-1-20-16,1 1-11 0,0 0-11 0,0-2-6 15,0 0-8-15,1-2-7 0,4 0-5 0,-3-3-7 16,0-2-3-16,4-2 0 0,-3-2-5 16,-1-5-3-16,3-2-6 0,-1-6-12 0,-1-2-19 0,4-4-42 15,2-1-66-15,1-7-150 0,-2-1-363 16,-4 1-935-16</inkml:trace>
  <inkml:trace contextRef="#ctx0" brushRef="#br0" timeOffset="5254.366">8644 9674 1510 0,'0'0'87'0,"0"0"-65"0,0 0-26 0,0 0 30 15,0 0 47-15,0 0 62 0,0 0 51 16,0 0 18-16,0 0-17 0,0 0-27 0,0 0-37 16,0 0-16-16,0 0-12 0,6 125-15 0,-1-100-12 15,3 0-9-15,2 2-13 0,-2-2-15 0,0 0 1 16,-3 0-8-16,4-2-3 0,-2 0-4 16,-3-1-1-16,3 1-5 0,-3-3-3 0,3 1 1 15,-4-3-4-15,-1 1-5 0,3-3-2 0,-4-2 3 16,0-2-6-16,0-1-4 0,1-4-13 15,1-4-15-15,-1-1-29 0,0-2-45 0,-1-1-74 16,1-5-196-16,1-1-253 0,-2 1-923 0</inkml:trace>
  <inkml:trace contextRef="#ctx0" brushRef="#br0" timeOffset="5550.124">8563 9650 1743 0,'0'0'233'15,"0"0"-15"-15,0 0-58 0,0 0-41 0,0 0-41 16,0 0-17-16,0 0-4 0,0 0-4 0,0 0 2 16,0 0-3-16,0 0-8 0,10-117-5 0,6 115-12 15,-1 0-9-15,4 2-7 0,1 0-5 0,1 6 1 16,4 0-2-16,-1 3-2 0,3 1 4 0,-2 3-1 16,4 1-3-16,-1 2-3 0,-2-1 2 15,2 2-3-15,-3-2 2 0,-2 3-2 0,-6-3 0 16,-1 2-1-16,-7 0 3 0,-7 1 4 0,-2 0 0 15,-10 1 4-15,-10-1 2 0,-5 1 0 16,-10 0-6-16,0-2 3 0,-4-1-1 0,-1-3 2 16,0 0-2-16,7-3-3 0,2 0-5 0,3-3-7 15,9-3-7-15,0-3-15 0,8-1-40 16,2 0-125-16,6-4-431 0,3 0-957 0</inkml:trace>
  <inkml:trace contextRef="#ctx0" brushRef="#br0" timeOffset="5951.759">9424 9581 2336 0,'0'0'48'0,"0"0"-17"0,0 0-4 0,0 0-10 15,0 0 5-15,0 0 24 0,0 0 22 0,0 0 19 16,0 0 4-16,-117 14-9 0,92-2-12 0,2 0-26 15,-3 4-11-15,5-1-11 0,-1 3-8 0,3-1-6 16,1 1 0-16,5-2-8 0,0 0-2 16,5-1 3-16,1-1-2 0,6-1-2 0,1-4 1 15,5-2 5-15,3 0 2 0,5-3-1 0,1 1 1 16,4-3-3-16,0 2-3 0,4-3 3 16,0 1 0-16,-1 1-4 0,1-2 1 0,3 0 4 15,-2 0-1-15,-2 1-1 0,1 1 2 0,3 4-4 16,-4-2 1-16,-1 3-2 0,-2 2-1 0,-2 2 0 15,1-1 1-15,-5 1 4 0,-1 3-2 16,-6 2-3-16,-2-1-2 0,-3 0 3 0,-5 2 3 16,-6 0 4-16,-1-2 4 0,-8-2 8 0,-1 1 4 15,-6-2 13-15,0 0 11 0,-3-4-2 0,-1 0-6 16,1-1-10-16,1-2-13 0,1-3-14 0,3-3-7 16,2 0-15-16,4-3-30 0,4-5-99 15,6 0-467-15,4 1-1032 0</inkml:trace>
  <inkml:trace contextRef="#ctx0" brushRef="#br0" timeOffset="6879.07">10424 9613 2263 0,'0'0'35'0,"0"0"-33"0,0 0-11 0,0 0 23 16,0 0 16-16,0 0 17 0,0 0 27 0,0 0 15 16,0 0 8-16,0 0-12 0,0 0-23 15,0 0-16-15,0 122-13 0,0-109-9 0,0-2-6 16,0 1-3-16,0-4-8 0,3-1-5 0,0-3 4 15,-1-3-1-15,4-1 5 0,0 0 0 0,1-5-4 16,1-3-5-16,-1-5-10 0,1 1 0 16,-2-4-7-16,-1 2-3 0,0-1 0 0,-3 1 2 15,-2 0-3-15,0 2 0 0,0 3-1 0,-1 3-3 16,-6 1-2-16,1 3 1 0,-4 2 4 0,-4 0 3 16,0 2 9-16,-5 5 7 0,2 2 8 15,-3 1-1-15,2 4 5 0,0 1 1 0,0 3 1 16,5 0 0-16,1 4 6 0,2 3-1 0,3 0 3 15,5 3 8-15,2-4-4 0,1 3 1 0,8-2-7 16,4-1-2-16,5-2-3 0,3 0-5 16,4-2-2-16,3-4 0 0,2 0-3 0,0-4 1 15,0-1-2-15,0-4 1 0,-1-1-3 0,-3-6 2 16,2 0 0-16,-1 0-5 0,-3-9 5 0,-1-1-2 16,-3-3 3-16,0-3-1 0,-3 0-2 0,-3-4 0 15,-1 1-1-15,-2-2 0 0,-4 0 1 16,-1 2-2-16,-2 1-1 0,-1 0 3 0,-3 5-2 15,0 1 0-15,0 5 0 0,0 0-1 0,-4 4-7 16,0 3-1-16,-2 0 1 0,-1 6 5 16,-2 0 4-16,0 3 7 0,1 0 2 0,0 3-3 15,-1 0 3-15,4 1 3 0,0 0 2 0,2 2-7 16,3 0 5-16,0 1 0 0,2 0-1 0,5-2 2 16,3 1-1-16,1-1 0 0,3-2-1 0,3 1 1 15,2-3 0-15,0-2-3 0,3-3-1 16,1-2 1-16,1 0-3 0,0-3 0 0,1 0-1 15,0-3 6-15,-1-4-6 0,-3-2 4 0,2-5 0 16,-5-2 0-16,-1 0 1 0,-3-5 1 16,-2 0 1-16,-5-3-10 0,-1 0 3 0,-5-2-2 15,-1-2-2-15,-2 2-3 0,-7 0-4 0,-3 1-2 16,-5 4-1-16,-4 6 1 0,1 4 0 0,-4 2-2 16,-3 6 1-16,0 3 3 0,0 0 1 0,0 3 0 15,0 6 1-15,3 2 5 0,1 4-7 0,4 1-2 16,1 0-6-16,4-1-3 0,5 1-8 15,4-1-8-15,4-4-18 0,1 0-45 0,7 0-91 16,0-4-251-16,0-2-1099 0</inkml:trace>
  <inkml:trace contextRef="#ctx0" brushRef="#br0" timeOffset="7288.089">11277 9722 1091 0,'0'0'219'15,"0"0"-72"-15,0 0 16 0,0 0 58 0,0 0 19 16,0 0-15-16,0 0-34 0,0 0-52 0,0 0-30 16,0 0-17-16,0 0-7 0,0 0-9 0,0 0-13 15,0 0-11-15,-17 65-15 0,14-46-10 0,1 1-3 16,2 0-7-16,0 1-4 0,0-1-1 15,3 0 1-15,5-3-2 0,-2 1 1 0,3-2 2 16,2-3-1-16,0 1 4 0,2-3-6 0,3-2 0 16,0-4-1-16,3 0-3 0,2-4 1 0,-2-1-3 15,3 0-3-15,2-2 0 0,-2-5 3 16,-1-3-4-16,0-1 2 0,-1-4-1 0,-2-1 0 16,-1-2 0-16,-1-2 1 0,-3 0 1 0,-3-3-1 15,-3 2 0-15,-4-1 4 0,-2 0-1 16,-1 1-6-16,-4 4-1 0,-6-4-3 0,-2 6-4 15,-6 2-11-15,0 0-3 0,-4 4-8 0,-1 0-3 16,-3 4-6-16,0 1-3 0,-2 2-5 16,0 0-9-16,-1 2-1 0,6 0-16 0,2 2-33 15,3 0-48-15,5 1-106 0,6-2-268 0,2-1-978 0</inkml:trace>
  <inkml:trace contextRef="#ctx0" brushRef="#br0" timeOffset="7580.533">11443 9229 1242 0,'0'0'228'0,"0"0"-14"0,0 0-23 16,0 0-22-16,0 0-3 0,0 0-13 0,0 0-33 16,0 0-25-16,0 0-18 0,0 0 6 0,0 0 9 15,0 0 0-15,0 0-8 0,0 0-13 0,67 68-8 16,-60-36-4-16,-2 4-9 0,2 3-6 15,2 2-3-15,-2 2-2 0,2 2-10 0,-1 0-2 16,3-1 2-16,-1 2-8 0,-1 0-1 0,2-2-5 16,-2-1 0-16,0-4-3 0,2-2-1 15,-2-3-6-15,1-3 0 0,-2-5-9 0,1 0 5 16,-3-6-1-16,2-2-9 0,-1-3-2 0,-3-4-9 16,1-4-17-16,-1-1-36 0,-1-5-51 0,1-1-122 15,-1 0-452-15,-1 0-957 0</inkml:trace>
  <inkml:trace contextRef="#ctx0" brushRef="#br0" timeOffset="7949.673">11819 9686 2225 0,'0'0'84'0,"0"0"-63"0,0 0-8 15,0 0 25-15,0 0 27 0,0 0 29 0,0 0 25 16,0 0 1-16,0 0-16 0,27 118-21 15,-11-104-17-15,3-3-21 0,2 0-11 0,3-3-10 16,-1-1-10-16,2-3-4 0,-2 0-4 0,-2-4 0 16,-1 0-6-16,0 0 2 0,-5-5 0 0,1-3-1 15,0-2-3-15,-3-4 1 0,0-1-2 16,-3-3-2-16,-1-3-3 0,-4-2-4 0,-4 0-8 16,-1 0-2-16,-5 0-2 0,-6 2-4 0,-2 3-4 15,-3 3-4-15,0 3 3 0,-4 7-1 0,-2 3 8 16,-1 2 7-16,0 3 11 0,-3 7 6 0,2 3 5 15,3 4 5-15,2 1 7 0,3 4 9 16,6 1 9-16,4 0 5 0,2 2 2 0,4 4 0 16,2-3 0-16,5 0-3 0,4-1-9 0,4-2-5 15,-1-3-9-15,4-1-6 0,2-2-4 16,0-2-2-16,2-2-5 0,-1-1-5 0,0-1-10 0,-2-3-24 16,1-3-40-16,-1-1-96 0,-3-2-366 15,-7-1-1057-15</inkml:trace>
  <inkml:trace contextRef="#ctx0" brushRef="#br0" timeOffset="8201.782">12507 9515 2036 0,'0'0'242'0,"0"0"-40"16,0 0-33-16,0 0-43 0,0 0-20 0,0 0-8 16,0 0-17-16,0 0-22 0,0 0-27 0,0 0-25 15,0 0-9-15,0 0-5 0,0 0-5 0,0 0-9 16,-20 25-11-16,19-16-8 0,0 0-17 0,1 0-32 16,0 2-59-16,0-1-178 0,0-2-367 15,0-1-830-15</inkml:trace>
  <inkml:trace contextRef="#ctx0" brushRef="#br0" timeOffset="8378.846">12587 10031 2473 0,'0'0'156'0,"0"0"-59"0,0 0-33 15,0 0-12-15,0 0-32 0,0 0-51 0,0 0-90 0,0 0-295 16,0 0-1134-16</inkml:trace>
  <inkml:trace contextRef="#ctx0" brushRef="#br0" timeOffset="10479.235">2693 11523 464 0,'0'0'128'0,"0"0"59"0,0 0 36 16,0 0 5-16,0 0-14 0,0 0-30 0,0 0-18 15,0 0-32-15,0 0-25 0,0 0-24 0,0 0-19 16,0 0-2-16,-70-16-3 0,63 18-2 16,0 2-3-16,-1 1-10 0,1 1-5 0,-1 2-4 15,-2 0-10-15,2 4-3 0,-2-1-7 0,1 4-3 16,0 1-3-16,0 0 2 0,2 1-1 0,-1 2 2 15,5 0 1-15,1 2 4 0,-2 0 2 16,4-1 1-16,0 2-2 0,0-3-9 0,4-1-2 16,1 1-3-16,5-3 1 0,2 0 7 0,3-1-3 15,-3-2 1-15,5 0 1 0,-4-3-4 0,5-2 5 16,-2-1-1-16,2-3 5 0,1-1 5 16,-1-3 5-16,0-2 5 0,1-7-3 0,1-3 7 15,0-6-12-15,0-4-6 0,-1-4-1 0,1-4-8 16,-2-3 5-16,-2-2 0 0,-3-1 0 15,-3 0-6-15,-3-1 0 0,-2 5 2 0,-5 2 3 16,0 2 3-16,-2 2-1 0,-7 5-7 0,-1 2-3 16,-1 2-7-16,-4 5-1 0,1 1-5 0,-5 6-6 15,0 1-3-15,-2 4-6 0,0 2-1 0,-3 5-4 16,1 5 0-16,-1 1 1 0,1 2 2 0,-1 4 1 16,4 1 1-16,1 4 0 0,1 0-9 15,1-1-15-15,6-2-26 0,3-2-42 0,5-3-54 16,3-3-93-16,4-1-209 0,3-6-91 0,-1-1-738 15</inkml:trace>
  <inkml:trace contextRef="#ctx0" brushRef="#br0" timeOffset="10705.253">2853 11455 2088 0,'0'0'156'16,"0"0"-31"-16,0 0-40 0,0 0-29 0,0 0-20 15,0 0 0-15,0 0 7 0,0 0 7 16,0 0 3-16,0 0-10 0,0 0-1 0,0 0 1 16,-6 136-1-16,6-110-3 0,0 2-8 0,0 0-10 15,3 0-3-15,-2 0-8 0,4-2-7 0,-3 0-1 16,0 0-5-16,1-1-3 0,0-3-6 0,0 2-20 16,-2-4-27-16,5 0-61 0,-1-3-105 15,-2-4-261-15,1-5-1061 0</inkml:trace>
  <inkml:trace contextRef="#ctx0" brushRef="#br0" timeOffset="11078.236">3111 11585 947 0,'0'0'808'0,"0"0"-565"0,0 0-70 15,0 0-25-15,0 0-42 0,0 0-28 0,0 0-5 16,0 0-5-16,0 0-11 0,0 0-16 0,0 0-11 15,0 0 0-15,0 0 8 0,0 0 11 16,-81 97 4-16,79-74-8 0,0-2-12 0,2-1-12 16,0 1-4-16,4-2-2 0,2 0-3 0,1-1 0 15,2-1-1-15,1-4-4 0,1-1 2 0,2-1 0 16,3-1-3-16,-2-3 2 0,4-4 0 0,0-2 2 16,2-1 0-16,1-2 2 0,-1-6-4 15,1-3 2-15,0-2 0 0,-2-3-1 0,0-1 1 16,-5-2-1-16,-1-2 1 0,-3 0 5 0,-3-2 0 15,-4 0 0-15,1-1-1 0,-4 0-7 0,0 0-2 16,-5 3-5-16,-1 1-4 0,-3 4-5 0,-2 3-7 16,-5 0-6-16,2 3-11 0,-5 5-5 15,0 3-3-15,0 2 0 0,-2 3 3 0,1 7 4 16,2 3 8-16,-2 1 0 0,1 2 0 0,3-1-8 16,1 2-23-16,1-4-50 0,5 0-103 0,5-5-286 15,0-2-1048-15</inkml:trace>
  <inkml:trace contextRef="#ctx0" brushRef="#br0" timeOffset="11380.806">3236 11083 2108 0,'0'0'129'0,"0"0"-9"16,0 0-17-16,0 0 8 0,0 0-29 0,0 0-34 15,0 0-28-15,0 0-19 0,0 0-1 0,0 0 9 16,0 0 18-16,0 0 9 0,0 0 1 16,0 0 0-16,8 118-2 0,1-92 2 0,0 5 1 0,-1-1-3 15,1 3-2-15,1 1-5 0,-2 0-2 16,1 1-2-16,0-1-1 0,-4 0-1 0,0 0-1 16,-3 2-3-16,2-1-1 0,-2 3 0 0,-1-4-1 15,-1 4-4-15,0-5-2 0,0 0-2 16,0-3-4-16,0-3-1 0,0-3-3 0,0-3-6 15,3-5-8-15,0-3-21 0,4-5-38 0,0-3-69 16,1-5-154-16,0 0-402 0,0 0-918 0</inkml:trace>
  <inkml:trace contextRef="#ctx0" brushRef="#br0" timeOffset="11750.153">3510 11558 1463 0,'0'0'346'0,"0"0"-144"0,0 0-55 16,0 0-11-16,0 0-34 0,0 0-22 0,0 0-3 16,0 0 2-16,0 0-1 0,0 0-9 15,0 0-14-15,0 0-8 0,0 0 0 0,0 0-8 16,-21 118-4-16,21-100-4 0,3-2-6 0,3 0-9 16,-1-2-1-16,1 0-3 0,1 0 2 0,0-2 7 15,4-1 1-15,-1-2 2 0,2 1-6 0,0-3-8 16,0-1-1-16,0-1-1 0,2-1 1 15,1-3 2-15,-1-1 0 0,1 0-2 0,-1 0 1 16,0 0-1-16,-1-3 0 0,-1-4 3 0,1-3 1 16,-2-2-1-16,1-3 1 0,0-2 0 15,-3-1 2-15,-2-4 0 0,0-2-6 0,-4-2-3 16,-1-1-3-16,-2 1-5 0,0 3 2 0,-5 1 2 16,-6 2-3-16,0 2-1 0,-5 2 0 0,1 5-3 15,-3 2-10-15,2 3-4 0,-2 5-7 16,0 1-3-16,-2 3-6 0,-1 7-2 0,2 1-9 15,-2 4-17-15,1 2-28 0,1 2-65 0,1 0-125 16,7-3-363-16,2-8-928 0</inkml:trace>
  <inkml:trace contextRef="#ctx0" brushRef="#br0" timeOffset="12112.881">3715 11057 0 0,'0'0'394'0,"0"0"-367"16,0 0 21-16,0 0 39 0,0 0 32 0,0 0 0 16,0 0-24-16,0 0-41 0,0 0-34 0,0 0 24 15,0 0 53-15,0 0 45 0,0 0 32 16,-12-13-10-16,15 21-29 0,-2 2-28 0,2 0-23 15,-1 3-8-15,1-1-2 0,-2 5 4 0,1 2 8 16,1 2 4-16,1 0 0 0,-1 5-4 0,4-1-7 16,-1 4 1-16,1 1-6 0,1 3-5 15,1 0-8-15,2 2-10 0,-3-2-2 0,1 2-6 16,0-2 3-16,2 2 1 0,-3-2-6 0,-3 2 2 16,1-3-10-16,-1-1-7 0,-4 0-2 0,0-3-9 15,0-3 4-15,-1 0-4 0,0-4-4 16,0 0-4-16,0-3-9 0,0-1-10 0,0-3-38 0,0-2-130 15,0-2-497-15,0-4-1009 0</inkml:trace>
  <inkml:trace contextRef="#ctx0" brushRef="#br0" timeOffset="13817.978">4914 11435 1200 0,'0'0'175'15,"0"0"-5"-15,0 0-11 0,0 0 26 0,0 0-13 16,0 0-24-16,0 0-19 0,0 0-22 16,0 0-29-16,0 0-21 0,0 0-15 0,0 0-13 15,-31-49-7-15,14 49-5 0,0 2 0 0,-3 5-2 16,-4-1 1-16,0 4-1 0,-4 1-1 0,1 0 2 16,-1-1 2-16,1 2 1 0,1-2 0 15,2 1-3-15,3-2-1 0,4 0-2 0,1-2-7 16,2 1-2-16,3-3-3 0,4 2-3 0,2-4-5 15,3-1-3-15,2-1-4 0,0 2 3 16,4-1 9-16,2 1 8 0,4-1 7 0,1 0 1 16,5 1 0-16,0-1-3 0,4-1-4 0,-1-1-1 15,1 0-3-15,3 0 0 0,-2 0-2 0,2 2-1 16,1 1-1-16,-2-1 1 0,1 2 0 0,-1 1 0 16,1 1-3-16,-5 0 2 0,-1 3 2 15,0 0 2-15,-4 0-5 0,-1 1 1 0,-4-1 0 16,-3 3 5-16,-3 1 4 0,-2 3 7 0,-6 1 5 15,-5 0 2-15,-2 2 3 0,-7-1 6 0,-1 0-2 16,-7-2 3-16,-1-1 2 0,-2-1-4 16,0-1 3-16,1-3-1 0,2-4-4 0,-1-2-6 15,4-3-7-15,2-1-8 0,1-2-5 0,3-5-2 16,0-2-18-16,5-4-25 0,0-1-52 0,4-4-93 16,3-3-185-16,2 4-305 0,4 4-912 0</inkml:trace>
  <inkml:trace contextRef="#ctx0" brushRef="#br0" timeOffset="14068.646">4605 11291 1790 0,'0'0'166'0,"0"0"-51"0,0 0-44 0,0 0-25 16,0 0-17-16,0 0 19 0,0 0 33 15,0 0 25-15,0 0 3 0,0 0-23 0,0 0-25 16,23 140-8-16,-12-112 5 0,-1 2-8 0,2-1-3 15,-1 3-4-15,0 0-9 0,-2 0-8 0,0 0-5 16,-2 1-4-16,-2-1-4 0,-1-3 1 16,-2 2-1-16,-2-3-3 0,0-1-2 0,0-2-2 15,0-1-3-15,-3-6-5 0,2-3-4 0,1-3-8 16,0-4-14-16,0-3-26 0,0-5-35 0,0 0-45 16,5-3-81-16,-2-2-302 0,2-1-1025 0</inkml:trace>
  <inkml:trace contextRef="#ctx0" brushRef="#br0" timeOffset="14293.956">4762 11314 1788 0,'0'0'42'0,"0"0"-70"0,0 0 5 0,0 0 109 16,0 0 79-16,0 0-1 0,0 0-20 15,0 0-30-15,35 129-32 0,-29-103-25 0,2 2-24 16,-2 1-12-16,1 1 2 0,1 0-3 0,-2 2-1 15,-1 0-4-15,1 0-4 0,-2 1-3 0,-3-1-1 16,0-1-3-16,-1-1-1 0,0-1-5 16,0-4-3-16,0 0-8 0,0-5-18 0,0-4-30 15,3-2-49-15,2-3-120 0,-2-5-321 0,1-3-937 16</inkml:trace>
  <inkml:trace contextRef="#ctx0" brushRef="#br0" timeOffset="14650.796">5259 11213 1824 0,'0'0'132'16,"0"0"-61"-16,0 0-34 0,0 0-1 0,0 0-7 15,0 0 18-15,0 0 23 0,0 0 28 16,0 0 17-16,0 0-16 0,0 0-16 0,0 0-17 15,0 0-5-15,0 133 1 0,-4-104 5 0,-3-1-5 16,-1 1-9-16,-1 0-12 0,2 0-14 0,-3 0-10 16,1 1-4-16,1-1-4 0,-2 1-4 15,3-1 1-15,3-1-3 0,-1 1 1 0,3-3-4 16,2-3-3-16,0-3 2 0,1-2-2 0,5-4 1 16,-2 1 3-16,4-5-2 0,2 0 3 0,0-5 2 15,0 0 3-15,4-4 0 0,2-1-1 16,1 0-1-16,3 0-2 0,-1-1-4 0,2-6-4 15,0 2-1-15,-2-2-7 0,-1 0-4 0,0 0-6 16,-3-1-12-16,-3 1-21 0,2 0-25 0,-4 0-37 16,-2 0-57-16,0-1-116 0,-3 3-272 0,-3 0-933 15</inkml:trace>
  <inkml:trace contextRef="#ctx0" brushRef="#br0" timeOffset="15003.925">4996 11327 875 0,'0'0'277'0,"0"0"-20"0,0 0-28 0,0 0 17 16,0 0-31-16,0 0-38 0,0 0-32 0,0 0-30 16,0 0-41-16,0 0-26 0,0 0-23 0,0 0-7 15,0 0 8-15,0 0 6 0,3-16 5 16,8 15 4-16,3-1-2 0,3-1-4 0,2 2-3 16,4-2-3-16,1 0-1 0,5 0 0 0,-2-1-1 15,4 1-5-15,2 0-6 0,-1-1-14 0,0 1-2 16,-1 2-8-16,-1-1-10 0,-2 0-14 15,-6 1-22-15,-1 1-31 0,-1 0-41 0,-2 0-66 16,-4 0-158-16,-4 0-209 0,-3 1-924 0</inkml:trace>
  <inkml:trace contextRef="#ctx0" brushRef="#br0" timeOffset="15411.341">5633 11295 1224 0,'0'0'128'16,"0"0"-16"-16,0 0 30 0,0 0-2 0,0 0-27 15,0 0-25-15,0 0-16 0,0 0-6 0,0 0-7 16,0 0 1-16,0 0-3 0,0 0 4 16,0 0 0-16,-49 131-2 0,48-114 4 0,0 1-3 15,1 2-4-15,0-1-9 0,0 2-8 0,0 0-4 16,0-1-4-16,1 2-5 0,1 1-3 15,2-3-8-15,2 4-5 0,-1 0-1 0,0-2-2 16,4 0-4-16,0-2 0 0,-1 0-2 0,1-3-1 16,1-1 4-16,2-3-2 0,1-1 3 0,-1-4 0 15,0-3 5-15,4-2 10 0,-3-3 5 16,1-3 10-16,2-7-6 0,2-5-6 0,-2-3-6 16,1-4-10-16,0 0 3 0,-3-1 0 0,0-3-3 15,-2 0 3-15,-1 1-2 0,-4-2 0 0,-1 3 0 16,-1 1-1-16,-3 0-3 0,-2 3 0 0,-2-1-2 15,-4 3-3-15,-4 0-7 0,-5 2-2 16,-1-1-5-16,-5 0-4 0,-3 3-1 0,-1 2-10 16,0 3-10-16,-2 4-20 0,2 5-45 0,0 3-105 15,7 2-327-15,6 1-1013 0</inkml:trace>
  <inkml:trace contextRef="#ctx0" brushRef="#br0" timeOffset="16147.095">6209 11867 784 0,'0'0'230'0,"0"0"-17"0,0 0 40 15,0 0-3-15,0 0-50 0,0 0-32 0,0 0-22 16,0 0-34-16,0 0-31 0,0 0-16 0,0 0-13 15,-20 123-7-15,13-108-8 0,-3-1-14 16,1 0-13-16,-1-1-10 0,2 0-18 0,1 0-36 16,2-2-66-16,0-1-249 0,2-5-1132 0</inkml:trace>
  <inkml:trace contextRef="#ctx0" brushRef="#br0" timeOffset="16943.37">7080 11358 1044 0,'0'0'320'0,"0"0"-17"0,0 0-35 0,0 0-29 15,0 0-59-15,0 0-40 0,0 0-30 0,0 0-25 16,0 0-23-16,0 0-15 0,0 0-14 16,0 0-3-16,0 0-1 0,0 0-2 0,-103-4 0 15,82 11 0-15,-2 0 0 0,1 0-2 0,-2 0-3 16,2 1 0-16,0 2-3 0,-1-1 1 0,-1 0-3 16,1 3-3-16,0 1-3 0,0 0-6 15,0 2 0-15,3 1-3 0,2-2-4 0,3 2 0 16,4-2 0-16,1-1 0 0,3-3-3 0,5-1 1 15,1-3-2-15,1 0 1 0,0-3 2 0,1 0 2 16,4-2 2-16,4-1 2 0,6 0 2 0,-1 0-1 16,6 0 0-16,3 0-2 0,1-3 0 15,-2 2 0-15,6 0-3 0,-3 1 1 0,4 0 1 16,0 0-3-16,1 1 2 0,-1 3 0 0,1 0-1 16,-2 2-1-16,-2-1 2 0,0 2 1 0,-5-1-3 15,-2 2 4-15,-4 0-2 0,-3 2 0 16,-3 0 0-16,-5 2 3 0,-2-1 3 0,-2 6 5 15,-6 2 4-15,-6-1 2 0,-6 2-1 0,-4 0 2 16,-7 2 1-16,-3-2-2 0,-3 0 4 0,-2-1-1 16,-2-3 1-16,0-1-1 0,5-3-3 15,2-4-3-15,2-4-4 0,2-3-5 0,7-1-6 16,1 0-6-16,0-6-13 0,8-3-15 0,-2-3-39 16,7-1-80-16,1 2-205 0,4 3-1306 0</inkml:trace>
  <inkml:trace contextRef="#ctx0" brushRef="#br0" timeOffset="17213.666">6653 11240 1966 0,'0'0'200'16,"0"0"-34"-16,0 0-27 0,0 0-50 0,0 0-41 15,0 0-8-15,0 0 13 0,0 0 11 0,0 0-4 16,0 0-10-16,0 0-8 0,48 127-2 15,-35-99-2-15,5 3-5 0,-1-2-3 0,-1 2-5 16,2 1-5-16,0 1-3 0,-4 0-3 0,3 0-2 16,-6 2-2-16,0-1 5 0,-3 1-4 0,-4-2 0 15,1 0-3-15,-3 0-7 0,-2-3-1 16,0-2-2-16,0-6-6 0,0-2-4 0,0-5-8 16,0-4-13-16,0-4-17 0,0-4-6 0,0-3-24 15,0-1-78-15,0-9-201 0,0 0-624 16,0 2-458-16</inkml:trace>
  <inkml:trace contextRef="#ctx0" brushRef="#br0" timeOffset="17448.199">6832 11213 1860 0,'0'0'221'0,"0"0"-52"0,0 0-30 15,0 0-16-15,0 0-4 0,0 0-6 0,0 0-9 16,0 0-16-16,0 0-13 0,0 0-18 0,70 145-12 15,-59-113-9-15,2 2-6 0,-2 0-1 16,5 0-7-16,-3 1 1 0,2 2-3 0,-2 0-3 16,-3 1-2-16,0-1 1 0,-5-2-6 0,2-2-1 15,-4-2-4-15,2-2-5 0,-3-3-3 16,1-4-7-16,3-2-7 0,-3-4-15 0,4-4-23 16,-2 0-48-16,2-5-113 0,1-3-395 0,-5-1-1016 15</inkml:trace>
  <inkml:trace contextRef="#ctx0" brushRef="#br0" timeOffset="17913.916">7670 11282 2069 0,'0'0'149'15,"0"0"-14"-15,0 0-3 0,0 0 0 16,0 0-20-16,0 0-9 0,0 0-9 0,0 0-19 16,-123 6-18-16,103 3-18 0,4 2-10 0,-3 3-6 15,1-1-8-15,-1 3-4 0,4 1-4 0,-2-1 0 16,4 0-4-16,-3 0-4 0,6 0-2 16,0-2-3-16,5 1 0 0,-1-3 0 0,4-1-1 15,1-1-1-15,1-3 0 0,0-1 3 0,2 0 2 16,1-3 0-16,5-1 2 0,2 1 2 15,0-3 0-15,2 1 1 0,5-1 0 0,1 0-2 16,-3 0 0-16,5 0 0 0,0 0-2 0,2 0 2 16,3 0-1-16,-2 0 2 0,-1 1 1 0,3 2-4 15,-2 1 3-15,-1 2 0 0,-2 0-2 16,0 1 1-16,-3 0 0 0,-2 1-2 0,-4 1 3 16,0 0 1-16,-3 1 0 0,-3 1 2 0,-4 0 2 15,-1 1 4-15,0 4 1 0,-6-1 2 0,-4-1 1 16,-4 4 2-16,-3-3 4 0,-5 0 1 0,-4-2 1 15,1 1 1-15,-2-2-5 0,3-1-2 16,-3-2-4-16,4-1-6 0,1-2-8 0,2-4-2 16,1-1-3-16,0-1-10 0,7-1-15 0,0-7-29 15,1 0-77-15,4-1-281 0,4 3-1230 0</inkml:trace>
  <inkml:trace contextRef="#ctx0" brushRef="#br0" timeOffset="18247.344">8034 11160 705 0,'0'0'89'0,"0"0"-17"16,0 0 19-16,0 0 52 0,0 0 22 15,0 0 11-15,0 0 1 0,0 0-22 0,0 0-13 16,0 0-11-16,0 0-7 0,0 0 3 0,36 129-3 16,-35-107-4-16,0 0-5 0,-1 3-7 0,1 1-15 15,0-2-15-15,0 1-11 0,4 1-16 0,-3 2-8 16,1 1-3-16,2 0-6 0,-2-1-5 0,-1 2-7 16,3-2-7-16,-2 0-4 0,-1 0-3 15,3-3-1-15,-2-2 0 0,0-4-5 0,-1-1 0 16,2-4-2-16,-2-3-6 0,-1 0-11 0,-1-2-23 15,0-4-51-15,0-1-127 0,0-2-894 16,0 0-520-16</inkml:trace>
  <inkml:trace contextRef="#ctx0" brushRef="#br0" timeOffset="19479.598">8486 11732 1368 0,'0'0'150'0,"0"0"-31"0,0 0 18 16,0 0 36-16,0 0-7 0,0 0-41 0,0 0-28 15,0 0-23-15,0 0-16 0,0 0-20 0,0 0-7 16,0 0-6-16,7 122-2 0,-7-109 1 0,0 0-3 16,0 0-6-16,-1-2-3 0,0-1-9 15,-1-1-6-15,0 0-12 0,1-4-23 0,1 1-37 16,0-3-69-16,1 1-164 0,3-3-373 0,-2 1-714 0</inkml:trace>
  <inkml:trace contextRef="#ctx0" brushRef="#br0" timeOffset="19947.969">9213 11307 1637 0,'0'0'232'0,"0"0"-20"0,0 0-18 16,0 0-31-16,0 0-43 0,0 0-27 0,0 0-4 15,0 0-15-15,0 0-16 0,0 0-14 0,0 0-3 16,0 0 3-16,0 0-1 0,-125-20 4 0,97 30-1 16,2 3-3-16,-4 3-1 0,0-1-2 0,1 2-7 15,2 0-5-15,2-2-2 0,-1-1-9 16,6 0-4-16,6 0-4 0,-2-1-3 0,7-2-4 15,4 1-3-15,0-1-3 0,5 0-1 16,0-3-4-16,8 1 1 0,5-2-1 0,4-3 0 0,4-1 1 16,2-2 0-16,4-1-1 0,3 0-1 15,0 0 0-15,0 0 0 0,0 0 1 0,1 0 1 16,0 0 2-16,0 0 3 0,0 0 1 0,1 1 0 16,2 2 1-16,-2 3-2 0,-2 1 1 15,-2 0 2-15,-1 2-3 0,-3 0 2 0,-3 3 1 16,-4 1-1-16,0-1-1 0,-7 3 1 0,-6 0 1 15,-2 1 3-15,-2 2 6 0,-8 2 1 16,-9-1 2-16,-1 0 1 0,-5 1-2 0,-5-1 4 16,-3-1-1-16,-2-1 2 0,-4-1-1 0,1-2-1 15,-3-2-2-15,2-5-5 0,5-1-1 0,1-4-5 16,3-2-5-16,6-2-10 0,0-6-16 0,3-3-28 16,5-2-58-16,-1-3-126 0,7 2-393 0,4 5-999 15</inkml:trace>
  <inkml:trace contextRef="#ctx0" brushRef="#br0" timeOffset="20202.051">8848 11178 1434 0,'0'0'488'0,"0"0"-225"0,0 0-59 16,0 0-37-16,0 0-61 0,0 0-47 0,0 0-14 15,0 0 7-15,0 0 13 0,0 0-3 16,0 0-9-16,0 0-6 0,0 0-5 0,85 129-1 15,-70-97-3-15,-1 0-2 0,2 1-1 0,-2 2-5 16,1-1-4-16,-2 0-3 0,1 1-4 16,-3-1-6-16,-3 0-2 0,-2-1-1 0,1-1-6 15,-4 0-1-15,-1-4-2 0,1-1-6 0,-3-4-1 16,2 0-7-16,-1-4-12 0,1-3-18 16,-1-4-27-16,4-2-43 0,-1-6-87 0,2-1-161 0,-3-3-273 15,-1 0-926-15</inkml:trace>
  <inkml:trace contextRef="#ctx0" brushRef="#br0" timeOffset="20435.653">9098 11239 2090 0,'0'0'219'16,"0"0"-42"-16,0 0-46 0,0 0-39 0,0 0-19 15,0 0 4-15,0 0 12 0,0 0 7 16,0 0-16-16,0 0-19 0,31 119-17 0,-18-88-6 15,3 2-4-15,1 0-1 0,-1-1-7 0,3 0-4 16,-1 1-8-16,-4-3-3 0,4 1-4 0,-5-1-3 16,-2-2 0-16,0 0-7 0,-2-2-1 15,0-2-1-15,-2-2-4 0,-3-2-9 0,1-1-12 16,-2-4-21-16,0-4-42 0,3-3-88 0,-3-2-237 16,3-4-1218-16</inkml:trace>
  <inkml:trace contextRef="#ctx0" brushRef="#br0" timeOffset="20911.641">9913 11227 1749 0,'0'0'150'0,"0"0"-17"0,0 0 23 16,0 0-1-16,0 0-29 0,0 0-24 0,0 0-12 16,0 0-13-16,0 0-21 0,0 0-11 15,0 0-8-15,-126 19-6 0,110-11-1 0,4 0-4 16,-3-1-4-16,1 4-5 0,2-1-3 0,-1 3-6 16,1 1-4-16,1 1-4 0,4-1 1 0,0 2-2 15,2-3-1-15,1-2 2 0,4-2 0 16,0-1 1-16,1-1 4 0,7 0 2 0,0-1 1 15,4 0 4-15,0-2 0 0,4 2 1 0,2-4-4 16,4 3-2-16,-2-1-3 0,1 0-1 0,0 0-4 16,0 1 3-16,0 1-4 0,0 0-2 15,0 1 2-15,-1 1-1 0,-1-1-2 0,-3 4 2 16,1-1 3-16,-4 2-2 0,1 1 3 0,-4-1-1 16,-3 2 3-16,-1-1 3 0,-2 2 4 0,-3 0 6 15,-1 0 4-15,-5 2 4 0,-2-1 6 0,-5 1 2 16,-2-2-1-16,-3 0 0 0,-3-2-2 15,0-2-2-15,-1 0-6 0,-1-2 2 0,3-2-9 16,-1-2-5-16,3-1-7 0,3-3-6 0,-1-1-6 16,0 0-11-16,3-1-15 0,0-4-37 0,1-3-88 15,3 3-359-15,1 0-1140 0</inkml:trace>
  <inkml:trace contextRef="#ctx0" brushRef="#br0" timeOffset="21378.213">10328 11213 1379 0,'0'0'314'0,"0"0"-140"0,0 0 8 16,0 0 11-16,0 0-44 0,0 0-21 15,0 0-20-15,0 0-13 0,0 0-17 0,0 0-8 16,141-67-1-16,-117 64-6 0,2-1-11 0,-5 4-12 16,0 0-15-16,-6 0-9 0,2 0-10 0,-6 4 2 15,-1 1-4-15,-2 0-2 0,-4 1 3 16,0 0-5-16,-4 4 4 0,0 0 3 0,-2 3 5 16,-3 2 2-16,-4 0-1 0,-2 3 0 0,-1 3-2 15,-4-1 5-15,1 3 1 0,-4 0-4 0,1 3 2 16,-3 0-5-16,-1 0-1 0,1 0 0 15,-3-1-3-15,0-1-4 0,3 0-1 0,4-1-1 16,1-2 0-16,2-2 0 0,4 0-1 0,0-3 2 16,5 0-4-16,0-1 2 0,2-4 0 15,2-1-1-15,1-1 6 0,0 0-1 0,3-3 1 16,3 1 4-16,3-3 4 0,2 0 0 0,1-2 2 16,7 0-2-16,-1-2-4 0,4 0 0 0,0 0-4 15,1-2-2-15,2 0 2 0,-2-2-5 0,1 1-1 16,-1 0-1-16,-3-2-8 0,-2 2-6 0,-4-2-9 15,-3 0-23-15,-5 1-42 0,0-1-111 16,-3 3-475-16,0 0-972 0</inkml:trace>
  <inkml:trace contextRef="#ctx0" brushRef="#br0" timeOffset="22346.18">11543 10933 1951 0,'0'0'25'0,"0"0"-28"0,0 0 12 15,0 0 48-15,0 0 42 0,0 0 14 0,0 0 3 16,0 0-10-16,0 0-13 0,-3 140-14 15,3-110-13-15,0 0-1 0,2 1-1 0,-1 0 3 16,-1 2-4-16,0 0-3 0,0-1-8 0,-3 1-10 16,-2-1-4-16,-3-2-8 0,1-2-5 15,-2-3-3-15,-1-1-6 0,2-2-5 0,0-2-6 0,0-3-3 16,2-2-2-16,3-2-6 0,1-4-7 16,2-3-10-16,0-2-17 0,2-3-10 0,5-1-13 15,4-1-34-15,3-9-80 0,5-4-194 0,-6 2-234 16,-2 3-932-16</inkml:trace>
  <inkml:trace contextRef="#ctx0" brushRef="#br0" timeOffset="22595.623">11898 10732 1871 0,'0'0'333'15,"0"0"-222"-15,0 0-27 0,0 0 2 0,0 0 17 16,0 0 11-16,0 0-9 0,0 0-12 15,-63 132-10-15,54-96-14 0,2 6-10 0,-2 1-9 16,3 4-4-16,0-1-2 0,0 3-4 0,0 1-4 16,-1 0-3-16,1 0-10 0,-1-1-5 0,1-2-5 15,-1-3-8-15,1-3-3 0,1-2 0 16,1-5-1-16,1-2-3 0,2-4-6 0,1-5-1 16,0-1-5-16,3-6-10 0,2-3-7 0,-2-5-19 15,0-3-19-15,-1-4-18 0,-1-1-63 0,-1-6-125 16,0-2-339-16,0 3-969 0</inkml:trace>
  <inkml:trace contextRef="#ctx0" brushRef="#br0" timeOffset="22798.128">11182 11204 2037 0,'0'0'183'0,"0"0"-31"16,0 0-2-16,0 0 1 0,0 0-2 0,0 0-23 15,0 0-26-15,0 0-22 0,0 0-20 16,134-19-19-16,-78 9-15 0,7-3-2 0,1 1-3 16,2-1-8-16,-2 4-7 0,-4 0-10 0,-2 2-20 15,-2 0-26-15,-4 1-46 0,-1 2-136 16,-15-1-426-16,-12 3-957 0</inkml:trace>
  <inkml:trace contextRef="#ctx0" brushRef="#br0" timeOffset="23453.061">11280 11411 575 0,'0'0'85'0,"0"0"36"0,0 0 61 16,0 0 40-16,0 0 14 0,0 0-23 0,0 0-37 15,0 0-26-15,0 0-8 0,0 0 6 0,0 0 2 16,0 0-8-16,0 0-24 0,0 0-28 0,-23-23-32 15,23 23-25-15,0 0-17 0,0 0-2 16,4 0 6-16,1 2 9 0,5 1 10 0,3-1 1 16,5 0-4-16,6-2-6 0,3 0-3 0,8 0-9 15,6-6-2-15,4-3-1 0,5-2-6 0,3-2-1 16,6-2-5-16,-3 2-5 0,-2 2-9 0,-4 5-3 16,-6 1-19-16,-4 4-21 0,-8 1-60 0,-8 0-233 15,-11 2-1247-15</inkml:trace>
  <inkml:trace contextRef="#ctx0" brushRef="#br0" timeOffset="24428.022">12464 11227 1269 0,'0'0'272'0,"0"0"-35"0,0 0-72 16,0 0-44-16,0 0-50 0,0 0-9 0,0 0 17 15,0 0 19-15,0 0 19 0,0 0-13 16,0 0-20-16,0 0-6 0,0 0-5 0,12 119-3 0,-11-100-11 16,-1 1-7-16,0-2-9 0,0-2-11 15,0 1-4-15,0-4-6 0,-1 0-7 0,0-2-1 16,-1-2-4-16,-1-1-5 0,0-1 1 0,1-3-2 16,1-1 0-16,-1 0-1 0,1-2 1 0,1-1 7 15,-1 0 7-15,1 0-1 0,-1-7-3 16,-2 0-9-16,2-5-10 0,0-3 0 0,1-6 0 15,0 1-3-15,2-2 1 0,4 0 3 0,-2-2-3 16,4 3 1-16,-2 3 2 0,1 2-1 0,2 4-1 16,1 3 3-16,0 2-2 0,4 0 3 15,0 2-1-15,1 1 5 0,2 3-1 0,3 1-2 16,2 0 0-16,1 0 2 0,2 4-1 0,-1-2 0 16,4 2 2-16,-2-3 0 0,-1 1 1 15,-3 0 1-15,2 0 0 0,-3-2-2 0,-1 0 0 16,-1-2 3-16,-2-2 4 0,-1-1-6 0,-1-3 0 15,0 0-1-15,-1-3-6 0,-3 1 3 0,0-2 2 16,-1 0-2-16,-2-2 2 0,-5 0-1 0,0 1-2 16,-3-1 1-16,0-1-5 0,-4 3 1 15,-4 1 0-15,-4 1-7 0,-1 3-2 0,-6 1 0 16,0 2-2-16,-3 4-1 0,-4 0 7 0,1 6-1 16,0 4 3-16,1 1 6 0,2 5 1 0,2 1 4 15,1 2 3-15,2 1 1 0,3 3 0 0,3 2 3 16,1 4 3-16,5 3 5 0,3 3 3 15,2 1 0-15,3-1-2 0,6-1-2 0,6-2-9 16,1-4 0-16,4-3-6 0,2-2-4 0,1-7-4 16,6-2-2-16,0-5-4 0,4-5-11 15,-1-2-14-15,2-2-21 0,-2-6-42 0,-2-4-61 16,-2-4-120-16,-6 3-271 0,-10 3-981 0</inkml:trace>
  <inkml:trace contextRef="#ctx0" brushRef="#br0" timeOffset="24827.68">13266 11222 957 0,'0'0'458'15,"0"0"-223"-15,0 0-36 0,0 0 13 0,0 0-49 16,0 0-39-16,0 0-29 0,0 0-26 0,0 0-16 15,0 0-9-15,0 0-8 0,0 0-4 16,0 0-1-16,0 0-3 0,-70 124 0 0,78-111 0 16,-1-1-4-16,0-2 0 0,3-3-3 0,0-1-1 15,0-2-3-15,1-1-1 0,0-3 0 16,-1 0-1-16,3 0-3 0,-2-1-2 0,0-5 1 16,1-1-4-16,-2-2 4 0,-1-1 1 0,-1-2-3 15,-2-3 2-15,2 0-3 0,-5-3-1 16,3-1-1-16,-4 1-3 0,1 0-3 0,-1-2 0 15,-2 1-5-15,0 2 0 0,-5-2 0 0,-4 5 0 16,-1 1-1-16,-3 3 2 0,-3 2-1 0,0 3-1 16,-2 3 0-16,-2 2-1 0,0 0 3 15,0 6 1-15,0 1 1 0,4 2-2 0,1 0-5 16,3 1-11-16,1 1-13 0,3 0-16 0,6 1-22 16,0 0-28-16,2-2-58 0,2 0-124 0,1 0-194 15,2-7-962-15</inkml:trace>
  <inkml:trace contextRef="#ctx0" brushRef="#br0" timeOffset="25093.686">13364 11222 649 0,'0'0'100'0,"0"0"65"0,0 0 73 16,0 0 37-16,0 0-29 0,0 0-44 16,0 0-41-16,0 0-27 0,0 0-19 0,0 0-21 15,35 132-7-15,-29-109-13 0,2 0-11 0,-1 0-13 16,2 2-8-16,-3 0 0 0,0 0 0 15,2 3 6-15,-5 1-1 0,0 0 0 0,-3 1 0 16,0 0 1-16,-3 1-2 0,-4-1-3 0,-6-2-3 16,0 1-1-16,-6-4-4 0,-2 2 1 15,0-2-3-15,-4-5-2 0,1-1-5 0,3-6-5 16,5-3-4-16,1-4-3 0,3-6-6 0,0 0-3 16,0-8-5-16,0-4-14 0,2-6-7 0,1-1-22 15,3-4-34-15,-1-3-56 0,6 0-121 0,0 5-352 16,0 7-1003-16</inkml:trace>
  <inkml:trace contextRef="#ctx0" brushRef="#br0" timeOffset="25318.328">13679 11318 2127 0,'0'0'256'0,"0"0"-117"16,0 0-44-16,0 0 30 0,0 0 3 0,0 0-22 15,0 0-23-15,0 0-20 0,0 0-18 16,0 0-11-16,0 0-10 0,27 125-6 0,-22-109-6 16,-3 0-6-16,0-4-3 0,-1 1-5 0,1-3-6 15,-1-1-7-15,-1-1-10 0,3-3-18 16,-3-1-21-16,1-3-10 0,1-1-26 0,-1-5-56 16,3-4-131-16,-1 0-239 0,-1 0-787 0</inkml:trace>
  <inkml:trace contextRef="#ctx0" brushRef="#br0" timeOffset="25595.077">13704 11042 1744 0,'0'0'340'15,"0"0"-81"-15,0 0-37 0,0 0-64 0,0 0-43 16,0 0-22-16,0 0-21 0,0 0-21 0,0 0-12 16,0 0-12-16,0 0-6 0,0 0-4 15,0 0-6-15,0 0-2 0,-30 104 0 0,46-100-2 16,0-1-2-16,3-2-3 0,-2-1-1 0,-2 0-1 15,1-3 1-15,-3-2 1 0,-2-4 0 16,0 0-1-16,-1-2 1 0,-2-2 3 0,0-1-3 16,-4-1 0-16,-1-1 1 0,0-1-3 0,-3 1-1 15,0 0 0-15,-8 0-2 0,0 3-5 0,-2 0-2 16,-1 4-5-16,0 3-11 0,-2 4-5 16,-4 2-3-16,1 3 1 0,1 8 0 0,-4 2-5 15,3 4-17-15,-1 3-27 0,5 1-42 0,-1 2-74 16,7-7-204-16,2-4-1094 0</inkml:trace>
  <inkml:trace contextRef="#ctx0" brushRef="#br0" timeOffset="25969.625">14132 11180 2016 0,'0'0'289'0,"0"0"-75"0,0 0-15 15,0 0-54-15,0 0-40 0,0 0-32 16,0 0-21-16,-126-21-17 0,111 26-20 0,3 2-5 16,1 2-3-16,1 1-6 0,2 3-2 0,5-1 1 15,1 3-3-15,0 0-1 0,2-2 1 0,0 2 0 16,3 0 1-16,2-2-1 0,3 2 1 16,3-4 1-16,2-1 3 0,0-1-2 0,0-2 4 15,4-2-2-15,1 0 0 0,3-1 1 0,1 0 1 16,1-2-4-16,-1 3 0 0,5-1 4 0,-5 1-1 15,0 1-1-15,-1 1-2 0,-3 0 0 0,0 0-3 16,-5 2 1-16,-2 1 2 0,-4 0-1 16,-4 2-3-16,-3 1 8 0,0 1 0 0,-6-1 5 15,-6 2 7-15,-2-1 5 0,-6 1 8 0,0-3 4 16,-3-2 0-16,-2-2-3 0,3 1-6 0,0-3-11 16,-1-3-2-16,0-1-12 0,1-2-12 0,4 0-10 15,0-5-23-15,2-3-48 0,4-3-117 16,2 4-400-16,5 1-1032 0</inkml:trace>
  <inkml:trace contextRef="#ctx0" brushRef="#br0" timeOffset="26260.359">14591 10579 2143 0,'0'0'283'0,"0"0"-88"15,0 0-21-15,0 0-25 0,0 0-58 16,0 0-34-16,0 0-15 0,0 0-8 0,0 0 4 16,0 0 6-16,0 0-6 0,0 0-7 0,6 118-8 15,1-79 4-15,-1 0-12 0,3 3-1 0,0 5 2 16,-1-1-7-16,-4 4 1 0,4 0-1 0,-6 0-2 16,0 0-2-16,-2-3 0 0,0 1-5 0,-3-2 2 15,-6-3-1-15,4-4-1 0,-3-1 0 16,0-6-1-16,4-4-5 0,-1-5-1 0,4-4-8 15,1-1-13-15,0-6-17 16,2-2-39-16,6-5-74 0,-2-2-190 0,-3-2-1302 0</inkml:trace>
  <inkml:trace contextRef="#ctx0" brushRef="#br0" timeOffset="26644.016">14433 11177 1782 0,'0'0'249'0,"0"0"-121"0,0 0 29 16,0 0 26-16,0 0-44 0,0 0-37 0,0 0-28 15,0 0-25-15,127 69-20 0,-96-64-14 0,4-1-7 16,-1-1-5-16,4-3 1 0,-3 0 3 0,3 0 1 16,-1-5 0-16,-3-3 2 0,-2-4 0 15,-1 0 1-15,-2-2 6 0,-6-4 1 0,-3 0-1 16,-2-3-6-16,-1 0-5 0,-5-1-6 0,-2-3-8 15,-6 1-3-15,1-1-9 0,-3 2-8 16,-2 2-2-16,-8 4-6 0,-1 3 0 0,-3 5-4 16,-2 4-2-16,-4 5 8 0,-2 0 3 0,-3 5 13 15,-3 5 13-15,3 3 9 0,-4 2 12 0,4 5 12 16,1 0 11-16,1 4 8 0,3 3 8 0,2 2-4 16,6-1-1-16,4 2-2 0,2 3-5 0,4 1 1 15,4-2-3-15,5 0-9 0,3-1-7 16,1-2-9-16,5-3-8 0,0-1-4 0,1-3-5 15,-2-5-11-15,5 0-11 0,0-3-16 0,-2-4-24 16,1-2-23-16,0-3-46 0,-5-4-105 0,0-1-305 16,-7 0-1008-16</inkml:trace>
  <inkml:trace contextRef="#ctx0" brushRef="#br0" timeOffset="26926.121">15211 11148 2256 0,'0'0'211'0,"0"0"-54"16,0 0 46-16,0 0-13 0,0 0-41 16,0 0-30-16,0 0-27 0,24 127-19 0,-20-102-15 0,4-1-11 15,-4 0-6-15,3-1-10 0,0 1-2 16,-3-2-9-16,-1 0-3 0,2-2 0 0,-3-1-5 16,-1-2-2-16,-1-2-5 0,0-3-2 0,0-3-2 15,0-1 0-15,-1-5 0 0,0-2 1 0,-1-1 4 16,-2-4-1-16,2-6 1 0,0-6-5 15,1-8-9-15,1-6 1 0,0-5-1 0,4-4-2 16,9-5 4-16,1 0-5 0,3 3 0 0,0 3-6 16,4 5-7-16,2 6-6 0,0 5-9 15,0 5-8-15,-3 5-31 0,1 2-57 0,-1 4-126 16,-4 4-443-16,-6 1-959 0</inkml:trace>
  <inkml:trace contextRef="#ctx0" brushRef="#br0" timeOffset="28363.103">16313 11015 2007 0,'0'0'179'0,"0"0"-37"16,0 0-2-16,0 0 15 0,0 0-12 0,0 0-37 16,0 0-35-16,0 0-22 0,0 0-22 0,0 0-3 15,0 0 4-15,0 0 2 0,0 0 5 0,0 0-3 16,-134 73 0-16,107-58 2 0,0 1-6 16,0 0 3-16,-3 0-2 0,0-2-4 0,1 1 0 15,0-2-4-15,1-1-5 0,5-3-6 0,0-1-3 16,4 0-5-16,0-3-1 0,2 0-2 0,4-2-2 15,3 0 1-15,5-1-3 0,0-1-6 16,5 0-6-16,0 2-1 0,5-1 3 0,5 1 7 16,4 0 5-16,4-2-1 0,5-1 1 0,1 0 0 15,4-4-2-15,2-1 1 0,1 0-3 0,-1 2 4 16,1-2-2-16,-2 2 4 0,4 1 3 16,-2 0-2-16,0 2 6 0,-1 0-3 0,-2 0 1 15,1 6-1-15,-1-2 5 0,-3 3-3 0,-1 1 2 16,-2-2 1-16,-6 2-3 0,1 1 1 0,-6 0 1 15,-3 2 0-15,-5 1 5 0,-3 1 1 16,0 1 3-16,-4 2 5 0,-8 3-8 0,-6-1 3 16,-3-1-1-16,-6 2 1 0,-3-3 4 0,-2 0 0 15,-4-1-1-15,2 0-1 0,-2-3 1 0,1-1-5 16,-2-1-3-16,3-3-5 0,2-2-6 16,1-2 1-16,3-3-4 0,5 0-4 0,2-4-4 15,4-5-12-15,2-1-13 0,5-3-22 0,2-3-31 16,1-2-43-16,3-6-57 0,3-4-73 0,-2-3-167 15,3 6-171-15,0 7-910 0</inkml:trace>
  <inkml:trace contextRef="#ctx0" brushRef="#br0" timeOffset="28592.109">15898 10914 669 0,'0'0'434'16,"0"0"-126"-16,0 0 11 0,0 0-18 0,0 0-47 16,0 0-37-16,0 0-34 0,0 0-38 0,0 0-37 15,0 0-31-15,0 0-18 0,0 0-5 16,0 0 3-16,113-56-10 0,-104 81 3 0,0 5-4 15,0 4-6-15,-3 3-1 0,1 4-11 0,2-1 0 16,-1 3-2-16,-3 2-2 0,3-1 0 16,-2-1-4-16,-2 0-3 0,-1 0 1 0,-2-2-2 15,-1-3-5-15,0 0-1 0,0-4-4 0,-4-2-6 16,1-2 0-16,-2-5-7 0,4-2-6 0,0-3-5 16,1-6-11-16,0-3-17 0,1-3-21 15,6-4-34-15,2-4-47 0,-2-1-84 0,1-6-216 16,-1 2-1033-16</inkml:trace>
  <inkml:trace contextRef="#ctx0" brushRef="#br0" timeOffset="28812.646">16174 10842 1730 0,'0'0'358'0,"0"0"-232"15,0 0-36-15,0 0 10 0,0 0 37 16,0 0 19-16,0 0-22 0,0 0-26 0,31 133-28 15,-23-95-17-15,2 2-9 0,-1 3-4 0,1 0-3 16,0 0-3-16,-1 1-3 0,-3-1-8 0,1 2-10 16,0-5-10-16,-4-3-3 0,-2-2-7 15,3-3-4-15,0-4-4 0,-2-3-11 0,5-1-18 16,-3-5-30-16,6-4-59 0,0-2-149 0,-2-5-412 16,0-4-939-16</inkml:trace>
  <inkml:trace contextRef="#ctx0" brushRef="#br0" timeOffset="29144.958">16864 10758 2302 0,'0'0'192'16,"0"0"-31"-16,0 0-18 0,0 0-36 0,0 0-38 15,0 0-10-15,0 0 5 0,0 0 5 0,0 0 4 16,0 0-14-16,0 0-10 0,0 0-8 0,-2 139-3 16,-6-107-3-16,-1 1-8 0,0 0-3 15,0 4-5-15,1-1-2 0,-2 3-5 0,-3 0-6 16,1 2 2-16,1 2-4 0,0-1-2 0,2 0 1 16,2-3-4-16,2-3-1 0,4-3 0 15,1-6 3-15,0-4-4 0,6-4-1 0,4-6 4 16,4-3-4-16,0-5 4 0,6-3 0 0,1-2-2 15,4-7-5-15,0-6-13 0,2 1-18 0,-2-4-17 16,1 1-24-16,0-2-35 0,-1 2-62 0,-2-2-129 16,-5 5-342-16,-6 4-946 0</inkml:trace>
  <inkml:trace contextRef="#ctx0" brushRef="#br0" timeOffset="29398.557">16454 10939 1408 0,'0'0'331'16,"0"0"-162"-16,0 0-20 0,0 0 48 0,0 0 12 15,0 0-24-15,0 0-36 0,0 0-39 0,0 0-34 16,121 25-22-16,-77-25-14 0,4-2-14 15,-1-1-10-15,2-3-7 0,0 0-9 0,-4 2-13 16,0 0-13-16,-6-2-17 0,-4 2-27 0,-1 1-51 16,-4 0-107-16,-7 1-352 0,-10 0-959 0</inkml:trace>
  <inkml:trace contextRef="#ctx0" brushRef="#br0" timeOffset="29783.744">17349 10832 724 0,'0'0'612'0,"0"0"-371"15,0 0-17-15,0 0 9 0,0 0-23 0,0 0-28 16,0 0-26-16,0 0-32 0,0 0-23 0,0 0-21 16,0 0-13-16,0 0-8 0,-121 133-9 0,114-107 0 15,4 1-3-15,1 0-1 0,-1 1-3 0,0 0-6 16,3 3-4-16,0-1-3 0,0-2-8 15,0 3-2-15,0-2-5 0,0-1-5 0,0 2-4 16,1-5-3-16,5 0-3 0,0-6 0 0,1-1 1 16,6-3-3-16,-2-1 1 0,4-2-3 0,0-3 5 15,3-4-4-15,1-1 3 0,2-3 1 16,2-1-3-16,-2-6 5 0,-3-4-1 0,2-3 0 16,-1-4 3-16,0-3-1 0,0-4-1 0,-2-2 2 15,0-3-4-15,1-3 0 0,-5-1 3 16,-1-3-2-16,-5-1-1 0,-6 0 1 0,-1-1-7 15,-2 6-5-15,-9 2-4 0,-5 5-12 0,-3 2-2 16,-5 7-8-16,0 2-3 0,-5 4-5 0,-1 5-10 16,-1 2-18-16,-1 3-29 0,2 6-59 0,0 6-150 15,10-2-292-15,5-2-939 0</inkml:trace>
  <inkml:trace contextRef="#ctx0" brushRef="#br0" timeOffset="31418.197">18235 10954 1828 0,'0'0'234'0,"0"0"-21"0,0 0-76 16,0 0-24-16,0 0-37 0,0 0-22 0,0 0-6 15,0 0-2-15,0 0 0 0,0 0-8 16,0 0-12-16,0 0-10 0,0 0-3 0,0 0-4 16,-30 98-6-16,33-88 0 0,-2 0-3 0,2-4-1 15,-2-3-1-15,0-1 5 0,-1-2 12 0,1 0 17 16,-1 0 2-16,0-5-2 0,0-2-17 0,0-5-19 16,3-2-1-16,-3-1-3 0,0-1 1 15,0-1-2-15,0 0 4 0,-3-1 1 0,2 2-1 16,-2 2 0-16,-1 3-1 0,-1 3-5 0,-1 2 1 15,3 3-5-15,-5 3-8 0,0 0 0 0,-2 6 8 16,-3 3 10-16,1 3 5 0,-3 3 9 16,0 4-2-16,1 1 2 0,1 5 5 0,2 4 2 15,3 1 4-15,3 4 1 0,4 0 0 0,1 2-2 16,4 0-6-16,6-2-3 0,3-2-2 0,6-4-2 16,3-3-3-16,3-3 0 0,3-3 1 15,2-6-2-15,0-2 2 0,-1-4-2 0,1-3 1 16,0-4 0-16,-2 0 1 0,1-3 1 0,-4-8-2 15,1-1 2-15,-5-4-3 0,1-3 0 16,-1-3-2-16,-4-3 0 0,-2 1 1 0,-2-2 0 16,-2 2 2-16,-6 3-1 0,-1-2-1 0,-3 3 0 15,-1 2-1-15,0 3-1 0,-4 2 0 0,1 5-4 16,-4 3 0-16,2 3-4 0,-2 2 0 16,-1 0 2-16,-2 10 5 0,0 0 4 0,0 2 4 0,2 4 0 15,-2 1-1-15,3 1 5 0,1 3 3 16,3 0 3-16,2 2 4 0,1-1 4 0,0 0 1 15,7 0-3-15,3-1-3 0,3-2-5 0,0-2-4 16,4-3-2-16,0-3-1 0,2-3-3 16,0 0 1-16,1-4-1 0,0-3 1 0,-2-1 3 15,2-3-3-15,-2-5 2 0,-1-2 1 0,1-4-4 16,-2-2 3-16,-1-4-1 0,-1-1 0 0,-2-3 2 16,-3 1-4-16,-4-3 2 0,-3 0-6 15,-2 1 2-15,-2-1-6 0,-7 0-3 0,-3 1-4 16,-3 1-4-16,-3 4 2 0,-1 2 3 0,-3 4 0 15,-1 6 5-15,-1 4 2 0,1 4 0 0,-1 6 2 16,-2 5-1-16,3 4-2 0,-1 5-1 16,4 2-3-16,3 0-12 0,6 3-6 0,3-1-22 15,6 2-36-15,2-2-51 0,3-2-111 0,4-5-274 16,-2-7-1028-16</inkml:trace>
  <inkml:trace contextRef="#ctx0" brushRef="#br0" timeOffset="31796.038">18963 11151 2142 0,'0'0'364'0,"0"0"-154"15,0 0-76-15,0 0-36 0,0 0-20 0,0 0-7 16,0 0-1-16,0 0 3 0,0 0-14 0,0 0-18 16,0 0-9-16,4 118-5 0,-1-94-6 0,2-1-2 15,-1-2-9-15,1 0-3 0,0-3-4 16,0-3-7-16,-2-1 3 0,0-2 0 0,1-3-1 15,-2-4-1-15,1-1-1 0,-1-3-2 0,2-1 1 16,1 0 2-16,1-4-4 0,3-5-2 16,3-4-6-16,2-4-4 0,1-4 3 0,1-2 0 15,0-2 3-15,2-3 5 0,-1 0 0 0,-1 1 3 16,-1 1 0-16,-1 4 2 0,-3 4 0 0,-1 5-2 16,-2 5 2-16,-2 2 3 0,-4 3-1 15,0 1 2-15,-1 2-3 0,-1 0-1 0,0 7 4 16,0 3 6-16,0 5 6 0,-1 1 3 0,-2 6 1 15,2-2 0-15,0 5 1 0,-1-3-2 0,2 2-3 16,0-2-5-16,0 0-2 0,3-3-5 16,2-4-1-16,1-1-3 0,1-1-8 0,0-4-6 15,2-1-23-15,0-1-39 0,1-3-97 0,-2-2-322 16,-2-1-1151-16</inkml:trace>
  <inkml:trace contextRef="#ctx0" brushRef="#br0" timeOffset="32444.108">19665 10532 1191 0,'0'0'209'0,"0"0"20"0,0 0 2 16,0 0-11-16,0 0-36 0,0 0-31 0,0 0-43 16,0 0-45-16,0 0-31 0,0 0 6 0,0 0 24 15,0 0 18-15,0 0 0 0,0 0-8 16,36 100-11-16,-30-65-12 0,-1 1-5 0,0 3-11 0,-1 2-2 15,2 0-4-15,-2 3-2 0,-3 0-1 16,0-1-4-16,-1 1-8 0,0 0 0 0,0-1-3 16,-2-2-5-16,-6-3 2 0,4 2-6 0,-3-4-4 15,2-2-3-15,0-5-6 0,3-1-7 16,-1-4-16-16,2-4-20 0,1-5-33 0,0-3-59 16,0-4-140-16,0-5-351 0,0 0-943 0</inkml:trace>
  <inkml:trace contextRef="#ctx0" brushRef="#br0" timeOffset="32884.678">19518 11148 1735 0,'0'0'198'0,"0"0"-88"0,0 0 4 16,0 0 19-16,0 0-30 0,0 0-42 0,0 0-31 15,0 0-19-15,132-2-11 0,-102 1-8 0,-2 1-3 16,2-2-9-16,0 2-7 0,0 0-11 0,-1-2-7 15,-2 2 4-15,-4-1 11 0,-1 1 16 16,-5-1 16-16,-3 1 13 0,-4 0 10 0,-1 0 4 16,-3 0 0-16,-2 2 8 0,-2 3 8 0,0 0 18 15,-2 3 17-15,0 2 4 0,0 2-10 0,-4 4-13 16,-1 0-15-16,2 1-14 0,-1 1-2 16,2 1-4-16,2-1-2 0,0 0 1 0,2 0-2 15,5-3-2-15,0 0-1 0,1-2-1 0,3-2-1 16,-1-2-1-16,1-2-1 0,3-1-1 15,-3-2 2-15,4-4 1 0,0 0-4 0,1 0 1 16,-1-6-8-16,4-2 0 0,-4-3-2 0,1-3 0 16,-3-2 0-16,3-4 0 0,-4-2 2 0,1-2-6 15,-3-1 3-15,-1-2-3 0,-2 0-2 16,-5-1 3-16,-2 1-3 0,0 1-1 0,-10 3-2 16,-1 3-6-16,-5 2-3 0,0 4-6 0,-6 4-4 15,-1 3-2-15,-1 4-1 0,-5 3 5 0,3 0-2 16,-1 4 2-16,1 6-3 0,2 1-7 0,4 1-11 15,3 3-12-15,3-2-19 0,3 2-43 16,2 1-78-16,5-1-202 0,0-5-142 0,4-1-920 16</inkml:trace>
  <inkml:trace contextRef="#ctx0" brushRef="#br0" timeOffset="33094.104">20169 11103 1995 0,'0'0'231'16,"0"0"-103"-16,0 0-7 0,0 0 40 0,0 0-15 16,0 0-27-16,0 0-24 0,0 0-21 0,1 129-25 15,-2-107-12-15,0 1-7 0,1 0-8 16,-1-1-2-16,0-1-9 0,-1 0-7 0,2-3-7 16,0 0-3-16,0-4-11 0,3 1-15 0,-1-4-19 15,1-3-33-15,2-1-40 0,-2-4-95 0,1 0-328 16,1-2-1009-16</inkml:trace>
  <inkml:trace contextRef="#ctx0" brushRef="#br0" timeOffset="33307.427">20494 11237 1995 0,'0'0'204'16,"0"0"-79"-16,0 0 20 0,0 0 9 0,0 0-22 15,0 0-21-15,0 0-20 0,0 0-25 0,0 0-20 16,7 125-18-16,-4-111-12 0,1-2-4 16,1 1-9-16,-4-3-7 0,2 0-6 0,-3-2-11 15,1-1-16-15,-1-2-24 0,0-1-38 0,0-3-51 16,0 1-129-16,0-2-300 0,0 0-934 0</inkml:trace>
  <inkml:trace contextRef="#ctx0" brushRef="#br0" timeOffset="33598.658">20453 10978 1290 0,'0'0'240'0,"0"0"-38"0,0 0 20 0,0 0-24 16,0 0-39-16,0 0-31 0,0 0-22 15,0 0-22-15,0 0-25 0,0 0-16 0,0 0-9 16,0 0-10-16,25 125-5 0,-11-116-6 0,0-1-5 15,3-2-2-15,-1-3-4 0,-1 0-3 0,4-3 1 16,-2 0-1-16,-2-3 2 0,1-3 3 16,-3-3-2-16,-2 0 0 0,0-3-2 0,-2-3 6 15,-3 1 3-15,0-3 3 0,2 0-1 0,-6 0-5 16,-1 1-8-16,-1 1-8 0,0 1-7 0,0 1-15 16,-4 4-10-16,-5 2-17 0,1 4-20 15,-1 0-22-15,0 3-26 0,-3 2-39 0,0 3-73 16,0 4-123-16,2-1-43 0,3-3-842 0</inkml:trace>
  <inkml:trace contextRef="#ctx0" brushRef="#br0" timeOffset="33961.457">20788 11165 1683 0,'0'0'305'0,"0"0"-109"0,0 0 24 0,0 0-25 15,0 0-51-15,0 0-26 0,0 0-24 0,0 0-19 16,0 0-22-16,30 121-17 0,-28-107-14 0,2 0-11 16,-1-4-3-16,-2-2-5 0,1-1-1 15,0-3 0-15,-1-2-6 0,-1-1 3 0,2-1 1 16,1 0-2-16,-1-1 2 0,5-5-11 0,-1-5-15 16,4-1-12-16,4-3-5 0,-1-1 0 15,4-1 1-15,-3-1 3 0,5 1 1 0,0 3 10 16,-2 2 11-16,0 0 9 0,0 4 7 0,-3 3 1 15,-2 1 2-15,-4 1-1 0,0 3 1 0,-3 0-1 16,-1 0 0-16,-4 0 3 0,0 0 5 16,0 3 13-16,0 6 10 0,-1-1 3 0,-4 5 6 15,2-1-6-15,-2 1-3 0,1 3-3 0,1-1-8 16,-1-1-4-16,1 1-10 0,2 0-4 0,0-1-7 16,1-3-11-16,0 1-13 0,0-1-23 15,0-2-42-15,0 1-91 0,1-4-355 0,0-2-1029 0</inkml:trace>
  <inkml:trace contextRef="#ctx0" brushRef="#br0" timeOffset="34334.639">21540 11007 2237 0,'0'0'161'0,"0"0"-27"15,0 0-14-15,0 0-26 0,0 0-8 0,0 0-14 16,0 0-19-16,0 0-15 0,-123 33-16 16,111-21-13-16,-1 3-2 0,0 0-4 0,3 0-2 15,2 2-3-15,1-2-3 0,0-1-5 0,6-2-3 16,1-2-5-16,0 0 1 0,3 0 4 0,5-2-1 16,2 0 2-16,1-1 4 0,4-1-4 15,-1 0 4-15,1-1 3 0,0 0 1 0,-1-2 2 16,2 0 4-16,-3 1 0 0,4-1 0 0,-4 0 3 15,4 0 2-15,-3 2 6 0,3-1 0 0,-5 0 4 16,3 2 0-16,-2 1-4 0,-1 0-1 16,-4 2-1-16,-3 3-2 0,1-1 2 0,-4 1 1 0,-2-1 0 15,-2 1 3-15,-6 2 1 0,-4-1 1 16,-7-2 2-16,-1 0-1 0,-3-1-2 0,-5-2 2 16,-1-1-10-16,-1-1-4 0,2-2-11 0,0-1-20 15,-1-3-48-15,7 0-162 0,7 0-1387 0</inkml:trace>
  <inkml:trace contextRef="#ctx0" brushRef="#br0" timeOffset="35035.562">22242 11032 824 0,'0'0'243'0,"0"0"16"15,0 0-5-15,0 0-28 0,0 0-29 0,0 0-17 16,0 0-15-16,0 0-22 0,0 0-23 0,0 0-26 16,0 0-14-16,0 0-10 0,0 0-9 0,0 0-5 15,-104 73-4-15,102-56-3 0,2 1-5 0,0 0-5 16,0 1-11-16,2-2-4 0,6 2-4 15,3-2-1-15,2-2-4 0,2-2-4 0,1-2-2 16,2-3-2-16,1-4-3 0,1 0 3 0,-1-4-2 16,1 0 1-16,-2-4 0 0,1-4-3 0,1-1 0 15,-1-4-2-15,1-1 4 0,-2-3-2 16,-4-2 1-16,4-2-2 0,-7-1-1 0,-1-1 0 16,-2 0-1-16,-5 0 0 0,-3-1-1 0,0 2-4 15,-10 0-1-15,-1 2-4 0,-8 4-7 0,0 3 0 16,-3 3 0-16,-1 3 1 0,-4 4-4 15,2 3 6-15,-2 0-2 0,0 3 1 0,2 6-4 16,4 0-12-16,2 2-18 0,6 2-29 0,4 0-33 16,3 0-50-16,5 1-64 0,1-1-85 15,8-3-133-15,0-2-23 0,-2-3-827 0</inkml:trace>
  <inkml:trace contextRef="#ctx0" brushRef="#br0" timeOffset="35311.179">22429 11122 718 0,'0'0'211'0,"0"0"32"0,0 0 35 0,0 0-6 16,0 0-38-16,0 0-33 0,0 0-27 0,0 0-25 16,0 0-20-16,0 0-19 0,24 136-14 0,-21-113-12 15,4 4-11-15,1-2-7 0,-3 4-11 0,3-2-2 16,-1 1-8-16,-2 0-6 0,2 0-2 16,-5 3-3-16,-1 1-2 0,-1 0-5 0,0-1-4 15,-3 0-2-15,-7-2-3 0,-1-1-4 0,-7-3 9 16,-1-2-3-16,-4-4 1 0,-5-2 5 15,2-3-6-15,-2-5-1 0,0-4-1 0,5-4-4 16,-3-1-2-16,3-3-4 0,2-7-6 0,1-2-3 16,0-5 0-16,1-1-11 0,5-1-9 0,0-1-10 15,3-2-21-15,6 0-13 0,0-2-28 16,5 1-40-16,0 2-58 0,5-1-125 0,-1 6-314 16,2 5-949-16</inkml:trace>
  <inkml:trace contextRef="#ctx0" brushRef="#br0" timeOffset="35611.186">22858 10829 1956 0,'0'0'226'16,"0"0"-112"-16,0 0 2 0,0 0 8 0,0 0 0 16,0 0 12-16,0 0-7 0,0 0-21 0,0 0-26 15,-10 123-20-15,10-93-9 0,0 1-8 16,0 1-7-16,0 1-2 0,0-3-10 0,1-1-4 16,0-1-9-16,0-3-4 0,1-1-6 0,2-3-5 15,-3-2 0-15,1-5-7 0,-1-2-10 0,0-3-18 16,2-2-22-16,-3-3-43 0,1-3-87 0,-1-1-238 15,0 0-1201-15</inkml:trace>
  <inkml:trace contextRef="#ctx0" brushRef="#br0" timeOffset="35784.117">22678 10985 2161 0,'0'0'215'0,"0"0"-68"15,0 0-31-15,0 0-1 0,0 0-21 16,121-7-24-16,-91 7-16 0,-1 0-17 0,1 0-18 16,0 2-21-16,0-1-24 0,-4 1-37 0,1 0-64 15,-10-1-158-15,-5-1-1279 0</inkml:trace>
  <inkml:trace contextRef="#ctx0" brushRef="#br0" timeOffset="36256.7">23284 10567 1121 0,'0'0'627'15,"0"0"-421"-15,0 0-72 0,0 0-42 0,0 0-4 16,0 0 13-16,0 0 21 0,0 0 12 0,0 0-9 15,0 0-22-15,0 0-14 0,0 0-5 0,-4 138-2 16,4-104-6-16,4 2-5 0,-1 2-7 16,-1 1-13-16,3 1-9 0,-2-1-8 0,0 1-5 15,2-4-2-15,-2 0-7 0,2-2-3 0,-2-4-4 16,-1-2-6-16,0-3 2 0,1-2-5 16,-2-3-2-16,0-5 0 0,-1-5-2 0,0-3 1 15,0-3-1-15,0-4 6 0,1 0 2 0,1 0 2 16,4-6-4-16,-1-2-8 0,4-4-3 0,1-1-4 15,2-4-2-15,2 1 4 0,-1 0-2 0,0 0 2 16,3 0 0-16,-2 1 0 0,4 2-1 16,-4 2 0-16,3-1 4 0,-3 3-6 0,3 0 7 15,-6 1-2-15,1 1 4 0,-2 1 4 0,-2 3-2 16,-5 2 1-16,2-1-5 0,-4 2 6 0,0 0-2 16,1 7 4-16,4 3 4 0,-2 3 4 15,3 3 2-15,0 3 2 0,-2 1 1 0,4 1-4 16,-2 0-1-16,-1 0-6 0,2-2-4 0,0 4-6 15,-3-4-5-15,2 2-9 0,0-1-17 0,-3 1-39 16,-3-1-108-16,0-6-561 0,3-5-976 0</inkml:trace>
  <inkml:trace contextRef="#ctx0" brushRef="#br0" timeOffset="41202.989">2696 12746 292 0,'0'0'69'0,"0"0"39"0,0 0 46 15,0 0 34-15,0 0 13 0,0 0 6 0,0 0-17 16,0 0-21-16,0 0-36 0,0 0-35 0,0 0-20 16,0 0-12-16,-36-18-3 0,25 20-2 15,-2 1-6-15,-1 3-5 0,-2-1-1 0,-1 2-6 16,2 1-2-16,-3 0-2 0,4 1 0 0,-2 1 0 16,5 0 2-16,0 2 3 0,2 1 1 0,4 2-1 15,0 4-1-15,3 2-7 0,2 3-5 0,0 0-5 16,0 1-5-16,1 1-6 0,5 0-5 0,-2 2-4 15,5-3-6-15,1 0 0 0,1-1-2 0,2-3 2 16,4-4-2-16,2-1 4 0,1-4 4 16,2-2-4-16,0-3 6 0,3-4 0 0,0-3 1 15,-1-2 4-15,2-6 1 0,-1-5-1 0,-2-3-1 16,0-3-4-16,-1-1-1 0,-2-5-3 16,-3 0 1-16,-3-3 3 0,-2-1-1 0,-4 1 3 15,-1-4-2-15,-4 2 1 0,-3 1-4 0,0 0-3 16,-7 3 3-16,-3 3-1 0,-3 3-1 0,-5 4 1 15,-2 2-5-15,-1 3-3 0,-3 2 3 16,-3 5 0-16,0 1-1 0,-2 3 0 0,0 5-1 16,-1 6-2-16,3 1-1 0,2 5-1 0,0-1-1 15,4 4-3-15,3-1-3 0,3 1-4 0,4 2-6 16,2-1-11-16,8-2-15 0,1-1-26 16,0-2-31-16,8-1-42 0,1-4-55 0,3-1-92 15,-1-4-176-15,-4-3-607 0</inkml:trace>
  <inkml:trace contextRef="#ctx0" brushRef="#br0" timeOffset="41453.616">2799 12737 1271 0,'0'0'240'16,"0"0"-26"-16,0 0-23 0,0 0 4 15,0 0-34-15,0 0-29 0,0 0-17 0,0 0-7 16,0 0-18-16,0 0-15 0,0 0-11 0,0 0-6 15,0 0-2-15,60 136-4 0,-56-109-2 16,2-1 2-16,-1 1-7 0,2 1-4 0,0-2-2 16,-2 1-13-16,2 1 1 0,0-1-6 0,0-2-6 15,0-2-9-15,0-2-3 0,-1 0-5 0,2-5-5 16,-1 0-2-16,1-4-10 0,2-4-17 16,1-2-21-16,-1-6-28 0,2 0-56 0,1-5-104 15,-4-2-268-15,-1 1-1077 0</inkml:trace>
  <inkml:trace contextRef="#ctx0" brushRef="#br0" timeOffset="41793.43">3111 12775 1116 0,'0'0'365'16,"0"0"-74"-16,0 0-58 0,0 0-62 0,0 0-42 16,0 0-19-16,0 0-6 0,0 0-6 0,0 0-16 15,0 0-15-15,0 0-5 0,-48 128-5 16,48-105 3-16,0 0-3 0,0 0-7 0,6 1-11 15,1-1-9-15,3-2-7 0,2-2-7 0,3 1 0 16,0-5-6-16,3-2-3 0,1-3 0 16,1-2-5-16,4-2 2 0,0-3 2 0,1-3-4 15,-2 0 0-15,0 0 0 0,-2-4-1 0,-4-5-2 16,-2-1 5-16,-4-4-5 0,-1-2 2 16,-1-3 1-16,-4-2-4 0,-1-1 1 0,-4-1-3 15,0-1 1-15,-8 0-3 0,-2-1-4 0,-4 0-2 16,-4 2-3-16,-4 1-4 0,-3 2-4 0,-1 9-2 15,-1 4-2-15,3 7 0 0,-3 2 3 16,4 9 3-16,-1 4 2 0,0 1 5 0,4 3 3 16,0-2 0-16,5 2-3 0,1-3-8 0,5-2-27 15,5-1-57-15,4-2-119 0,0-4-319 0,0-3-1011 16</inkml:trace>
  <inkml:trace contextRef="#ctx0" brushRef="#br0" timeOffset="42092.505">3235 12395 1075 0,'0'0'230'0,"0"0"-52"16,0 0 32-16,0 0 27 0,0 0-46 15,0 0-43-15,0 0-25 0,0 0-2 0,0 0 1 16,0 0-19-16,0 0-12 0,0 0-9 0,0 0-5 15,52 130-5-15,-42-100-6 0,-1 5-13 16,0 2-11-16,0-1-8 0,0 4-14 0,0 0 2 16,0 0-1-16,0-1-1 0,1 0 3 0,1-2-7 15,-1-4-1-15,0 0-3 0,0-1-4 0,-2-2-3 16,-1-2-4-16,-2-3 0 0,0-1-6 0,-2-2 0 16,-1-2-5-16,0-4-10 0,1-1-12 15,-2-5-30-15,1-2-43 0,0-4-76 0,2-4-178 16,-2 0-378-16,0 0-879 0</inkml:trace>
  <inkml:trace contextRef="#ctx0" brushRef="#br0" timeOffset="42465.018">3642 12821 1948 0,'0'0'188'0,"0"0"-30"15,0 0 13-15,0 0 6 0,0 0-46 0,0 0-30 16,0 0-27-16,0 0-19 0,-72 120-5 16,72-99-4-16,0-1 0 0,3 1-3 0,5-1-6 15,3-2-4-15,1-1-5 0,2-2-1 0,0-2-4 16,4 0-6-16,-2-3-6 0,1-2-3 0,2-3-1 16,1-3 0-16,-1-2 3 0,1 0-2 15,0-1-2-15,-1-6-4 0,-1-2-2 0,-1-4-2 16,-3 1 1-16,-1-4-1 0,-2 0 1 0,-1-2-1 15,-3-2 0-15,1-1 0 0,-5-1 2 0,1 2-3 16,-4 0-2-16,0-1-1 0,-4 2-3 0,-4 1-2 16,-5 0 0-16,-3 1 0 0,-1 2-1 15,-6 3 3-15,0 3-2 0,1 3 2 0,-1 6-1 16,2 0 1-16,1 6-1 0,-2 5-1 0,3 1-5 16,1 2-6-16,2 0-15 0,1-1-23 0,3-1-40 15,5-1-75-15,4-3-150 0,1-2-333 16,1-3-917-16</inkml:trace>
  <inkml:trace contextRef="#ctx0" brushRef="#br0" timeOffset="42747.172">3771 12417 1744 0,'0'0'93'15,"0"0"-21"-15,0 0 11 0,0 0 32 0,0 0 9 16,0 0-15-16,0 0-12 0,0 0-21 0,0 0-7 16,0 0-5-16,6 136-2 0,3-108 3 0,1 2 13 15,-1 3 5-15,5-1 0 0,0 1-2 16,1 4-10-16,-1-1-8 0,1 0-8 0,-3 1-8 16,0-3-8-16,0-1-11 0,-2-4-6 0,1-1-7 15,-2-2-7-15,-3-2-6 0,0-3-2 0,-2-2-2 16,-2-1-3-16,1-1 1 0,-2-2-5 15,-1-1-12-15,0-1-21 0,0-2-48 0,0-4-158 16,0-2-1405-16</inkml:trace>
  <inkml:trace contextRef="#ctx0" brushRef="#br0" timeOffset="43871.115">5157 12514 1280 0,'0'0'291'16,"0"0"-25"-16,0 0-46 0,0 0-37 0,0 0-59 15,0 0-40-15,0 0-17 0,0 0-10 0,0 0-10 16,0 0-8-16,-130 33-6 0,106-18-4 0,-2-2-1 15,2 1 1-15,-3 0-1 0,3 0-4 16,-1 0-1-16,1 0-6 0,3-1-5 0,-2 1-4 16,5-1-5-16,-1 0-3 0,3-2-3 0,2 1-2 15,3 0-3-15,0-1-7 0,6 0-4 0,1-1-4 16,3 0-2-16,1-2-5 0,1 0-1 16,7-1 10-16,4-1 8 0,1-2 14 0,6-3 9 15,1-1-2-15,2 0 3 0,1-1-6 16,1-4 1-16,-3 0 0 0,4 1 1 0,0-1 8 0,-2 1 0 15,1-1 2-15,1 1-3 0,-2 3-3 16,0 1-1-16,-3 0-3 0,0 1 2 0,-5 6-1 16,1 3-1-16,-6 2 7 0,-2 3 0 0,-4 2 6 15,-4 4 5-15,-1 1 0 0,-9 1 0 0,-6 1-1 16,-5-1-2-16,-4 2 3 0,-2-2 4 0,-4 0 1 16,-3-1 0-16,0-3-5 0,2-2 0 15,-2-2-7-15,4-2-2 0,2-4-7 0,1-3-6 16,5-3-8-16,2-3-14 0,3 0-18 0,3-8-37 15,3-4-68-15,1-4-131 0,3 2-320 16,4 5-1003-16</inkml:trace>
  <inkml:trace contextRef="#ctx0" brushRef="#br0" timeOffset="44125.961">4823 12371 1874 0,'0'0'247'0,"0"0"-31"0,0 0-22 0,0 0-20 15,0 0-55-15,0 0-54 0,0 0-35 16,0 0-14-16,0 0 10 0,0 0 9 0,0 0 10 16,0 0 1-16,0 0-10 0,-4 142-5 0,7-108-1 15,0 4-2-15,4 3 1 0,0 0 1 0,1 3-6 16,1 2-2-16,-1 0-8 0,1 0-3 16,-2 0-3-16,1-2-4 0,-3-1-1 0,0-3 0 15,-1-1 3-15,-3-1-2 0,2-3-1 0,1-3-5 16,0-6-12-16,1-5-10 0,0-5-17 0,0-6-30 15,0-2-35-15,1-8-63 0,3 0-146 0,-3-4-371 16,-1-2-907-16</inkml:trace>
  <inkml:trace contextRef="#ctx0" brushRef="#br0" timeOffset="44359.825">5065 12345 1989 0,'0'0'162'0,"0"0"-79"16,0 0 13-16,0 0 30 0,0 0 2 0,0 0-7 16,0 141-10-16,4-106-12 0,0 2-20 0,0 0-14 15,4 5-12-15,-2-3-10 0,1 3 3 0,2-1-7 16,-3 1-1-16,0 1-6 0,1 0-10 0,-3-1-5 16,0-2-10-16,-1-2-5 0,-3-4-5 0,1 0-7 15,-1-4-6-15,2-4-14 0,1-3-21 16,1-5-32-16,-1-4-53 0,4-6-130 0,-1-3-425 15,-2-3-926-15</inkml:trace>
  <inkml:trace contextRef="#ctx0" brushRef="#br0" timeOffset="44797.282">5661 12403 926 0,'0'0'745'0,"0"0"-426"15,0 0-59-15,0 0-22 0,0 0-72 0,0 0-67 16,0 0-42-16,0 0-19 0,0 0-4 16,0 0 7-16,0 0-1 0,0 0 3 0,0 0-3 15,0 0-1-15,-45 119 1 0,39-92-6 0,-1 2-2 16,-1 0-6-16,0 7-4 0,3-3-1 0,-3 2-2 16,4 2-5-16,-1-2 3 0,3 0-8 15,1 1-3-15,1-4-3 0,0-2 0 16,2-3-4-16,4-4 0 0,3-3-1 0,3-3-6 0,2-4 6 15,6-4 0-15,-1-4 1 0,3-5 3 0,4 0-4 16,0-6-1-16,3-4-3 0,0-3-7 16,-2 0-6-16,-1-2-11 0,-1 0-13 0,-2 0-18 15,-8 2-21-15,1 0-31 0,-6 1-43 0,-3 1-87 16,-2 3-292-16,-4 2-1005 0</inkml:trace>
  <inkml:trace contextRef="#ctx0" brushRef="#br0" timeOffset="45061.26">5259 12517 1397 0,'0'0'180'16,"0"0"-2"-16,0 0-20 0,0 0 32 0,0 0-10 15,0 0-31-15,0 0-20 0,118-35-14 0,-82 28-18 16,4 0-15-16,6-1-12 0,3-2-15 16,0 0-9-16,-1-1-11 0,1 0-14 0,-6 0-8 15,-2 1-13-15,-6 0-11 0,-4 1-13 0,-6 0-20 16,-5 4-30-16,-4-1-37 0,-4 3-72 0,-7 1-227 16,2 1-1138-16</inkml:trace>
  <inkml:trace contextRef="#ctx0" brushRef="#br0" timeOffset="45370.07">6018 12286 1731 0,'0'0'188'0,"0"0"-38"16,0 0-10-16,0 0 25 0,0 0-4 0,0 0-28 16,0 0-24-16,0 0-16 0,0 0-21 15,23 140-11-15,-15-109-10 0,0 1-2 0,2 1-8 16,-1 2-1-16,0 0 1 0,0 3-5 0,0 0 4 16,-1 1-7-16,-1 2-4 0,-2-1-4 0,-3 0-4 15,1 0-3-15,-3-5-4 0,0-1-5 16,-4-3-7-16,1-4-1 0,-3-3-3 0,3-4-11 15,-1-5-11-15,3-6-35 0,1-6-55 0,0-1-218 16,0-2-1366-16</inkml:trace>
  <inkml:trace contextRef="#ctx0" brushRef="#br0" timeOffset="45908.161">5620 12169 953 0,'0'0'374'0,"0"0"-96"15,0 0-53-15,0 0-33 0,0 0-55 0,0 0-38 16,0 0-13-16,0 0-5 0,0 0-2 15,0 0 1-15,0 0 4 0,0 0 1 0,-33 120-3 16,41-91-11-16,0 2-16 0,-1-1-15 0,2 1-19 16,2-4-16-16,-3 1-25 0,1-1-61 0,0-7-194 15,-5-7-1335-15</inkml:trace>
  <inkml:trace contextRef="#ctx0" brushRef="#br0" timeOffset="47343.811">6613 12929 781 0,'0'0'247'0,"0"0"4"0,0 0-1 0,0 0-8 16,0 0-46-16,0 0-67 0,0 0-58 15,0 0-32-15,0 0-8 0,0 0 13 0,0 0 25 16,0 0 23-16,27 33 4 0,-21-22 2 0,-1 1-1 16,-2-1-3-16,1 4 2 0,-4-2-11 15,0 2-8-15,-4 1-10 0,-1 0-11 0,-3 0-13 16,-2 0-5-16,2-3-14 0,3 0-11 0,-2-3-8 16,6-2-13-16,0-1-17 0,1 0-17 15,1-2-23-15,5-2-33 0,3 1-78 0,-3-1-339 16,3-3-1111-16</inkml:trace>
  <inkml:trace contextRef="#ctx0" brushRef="#br0" timeOffset="47998.055">7642 12440 1943 0,'0'0'233'0,"0"0"-18"16,0 0-20-16,0 0-10 0,0 0-49 0,0 0-26 15,0 0-24-15,0 0-19 0,0 0-20 0,0 0-16 16,0 0-10-16,0 0-6 0,0 0-2 15,-128-4-2-15,98 18-1 0,-2 3-3 0,-4-2-1 16,2 2-5-16,-1 1 0 0,-1-2-2 0,5 1 2 16,1-2-2-16,3 2 0 0,4-2-1 0,2-1-4 15,4-2 1-15,5 0-4 0,3-2-1 16,5-1-3-16,-1-1-2 0,4-2-3 0,1 1-1 16,1-3 0-16,6-1 4 0,2 0 4 0,2-2 5 15,4 0 3-15,1-1 3 0,4 0 0 0,2-1 0 16,0-4-1-16,3 2 0 0,-1-2 3 15,3 0 0-15,-2 2 2 0,2 0 0 0,-1 1-1 16,-1 1 3-16,3 1-3 0,-4 0 3 0,-1 6-2 16,1 2 3-16,-9 1-1 0,1 4-1 0,-10 1 5 15,-1 3 0-15,-5 3 2 0,-5 2 0 16,-7 4-2-16,-2 0-1 0,-8 2-1 0,-4-1 2 16,0-4 3-16,-3 2 2 0,-3-4 3 0,-4 1-4 15,2-4-3-15,-3-2-7 0,0-2-2 0,4-2-4 16,-1-4-7-16,3-3-10 0,3-4-19 15,1-1-22-15,5-4-44 0,3-7-90 0,6 0-261 16,4 5-1176-16</inkml:trace>
  <inkml:trace contextRef="#ctx0" brushRef="#br0" timeOffset="48245.502">7178 12257 1808 0,'0'0'272'0,"0"0"-75"0,0 0-42 0,0 0 21 16,0 0-9-16,0 0-35 0,0 0-22 0,1 143-25 16,7-107-18-16,2 1-12 0,2 3-7 0,0 1-2 15,6 2-7-15,0 1 1 0,-3 1-9 0,4-1-8 16,-3 2-4-16,-2 0-14 0,-3 0 3 16,-2-3-1-16,-1-3-3 0,-4-2 0 0,-3-3-3 15,3-4-4-15,-1-4-5 0,-2-4-4 0,1-4-11 16,2-6-12-16,-2-4-15 0,-1-5-19 15,-1-4-21-15,1-4-73 0,-1-9-163 0,0 1-374 16,1 2-921-16</inkml:trace>
  <inkml:trace contextRef="#ctx0" brushRef="#br0" timeOffset="48459.632">7360 12337 1919 0,'0'0'270'16,"0"0"-89"-16,0 0-34 0,0 0-9 0,0 0-3 15,0 0-9-15,0 0-22 0,0 0-17 16,0 0-17-16,3 138-7 0,4-100-10 0,-2 2-6 16,4 2-6-16,1 6-8 0,0-4-1 0,2 2-9 15,-2 0-7-15,-1-3-2 0,1-1-10 0,-1-3-4 16,-2-5-3-16,-2-2-7 0,4-5-8 16,-1-1-17-16,0-5-19 0,-2-3-39 0,3-6-50 15,0-1-143-15,-1-5-437 0,-5-4-913 0</inkml:trace>
  <inkml:trace contextRef="#ctx0" brushRef="#br0" timeOffset="48903.53">8124 12364 1525 0,'0'0'979'0,"0"0"-834"16,0 0-21-16,0 0-1 0,0 0-40 0,0 0-27 16,0 0-9-16,0 0-7 0,0 0-4 0,0 0-5 15,0 0-4-15,-131 17-3 0,113-1-2 0,3 1-4 16,-1 4 0-16,3-1-7 0,0 4-4 16,2-2-7-16,0 2-6 0,3-2-3 0,1 0-2 15,3-4-1-15,1 0-2 0,3-4-1 0,0-2 0 16,7-3 2-16,1-3 1 0,4-2 3 0,-1-2 3 15,5-1 1-15,0-1 2 0,3 0 1 16,0-3-2-16,2-1 1 0,-2 1 1 0,2 0 1 16,0-1-1-16,-2 3 1 0,0-1 1 0,1 2-2 15,-2 0 3-15,0 4 2 0,0 3-1 0,1 2-1 16,-5 3 0-16,1 2-1 0,-3 2 2 0,-2 2-1 16,-3 2 3-16,-4 3-2 0,-3 1 1 15,0 0 3-15,-9 2 3 0,-4-3 6 0,-5-1 4 16,-4 1 7-16,-5-3 0 0,0 1 0 0,-3-3-2 15,-1 0-2-15,1-4-6 0,-1-2-4 0,3-2-4 16,1-4-8-16,5-5-10 0,0-1-10 16,4-4-20-16,3-6-38 0,3-3-71 0,6 4-283 15,1 0-1228-15</inkml:trace>
  <inkml:trace contextRef="#ctx0" brushRef="#br0" timeOffset="49447.573">8351 12352 1951 0,'0'0'379'15,"0"0"-222"-15,0 0-14 0,0 0-1 0,0 0-31 16,0 0-25-16,0 0-20 0,0 0-14 0,0 0-9 15,0 0-10-15,0 0-2 0,120-31-2 0,-99 29-1 16,-1 2-7-16,0 0-6 0,-1 0-3 0,-3 0-5 16,-2 0-2-16,-4 2 2 0,-1 1-7 15,-5 2-2-15,3-1 1 0,-5 2 0 0,-2 1 1 16,0 1 3-16,-3 2 2 0,-6 2-2 0,-2 1 4 16,-5-1-4-16,3 1 1 0,-5 2 2 15,4-1-6-15,-5 1 1 0,1-1 0 0,-1 4-8 16,3 0 7-16,-3 0-5 0,1 0-6 0,4-2-4 15,-1 0-8-15,4-3-7 0,2-2-7 0,5-3 1 16,1-1-6-16,-1-2 7 0,4-3 9 16,5 2 10-16,0-3 12 0,4-1 5 0,2 0 4 15,5-1 5-15,-3-5-1 0,5 0 4 0,-3 0 4 16,4 2 2-16,1 0 2 0,-2 1 2 16,1 1 2-16,0 1-1 0,-3 1 1 0,3 0-3 15,0 5-4-15,-2 3-3 0,-3 0-6 0,-2 4 0 16,-2 1-5-16,-1 0-2 0,0 3 1 0,-6 4-1 15,1 0 0-15,-4 2 1 0,0 3 0 0,-4 0 0 16,-1-1 7-16,-6 1 6 0,-4-4 8 0,-1 0 8 16,-3-2 5-16,-5 1 1 0,0-4-5 15,0 0-11-15,-3-4-5 0,4-3-11 0,-3-1-4 16,4-3-8-16,1-5-11 0,3 0-19 0,4-4-29 16,4-6-58-16,2-3-160 0,0 2-475 0,6 2-930 15</inkml:trace>
  <inkml:trace contextRef="#ctx0" brushRef="#br0" timeOffset="49667.251">8915 12988 2755 0,'0'0'160'15,"0"0"-24"-15,0 0-1 0,0 0-19 0,0 0-27 16,0 0-20-16,0 0-19 0,-40 123-20 0,28-107-13 16,-4 2-11-16,3-2-9 0,-4 0-16 15,4 1-26-15,-1-3-51 0,3-3-204 0,5-3-1427 0</inkml:trace>
  <inkml:trace contextRef="#ctx0" brushRef="#br0" timeOffset="50329.517">9804 12386 1079 0,'0'0'474'15,"0"0"-153"-15,0 0-48 0,0 0-32 0,0 0-63 16,0 0-49-16,0 0-23 0,0 0-16 0,0 0-16 16,0 0-15-16,0 0-10 0,-135-7-9 0,111 18-3 15,-3 2-11-15,0-2 0 0,3 4-5 16,-4-1-6-16,5 1 1 0,1 0-10 0,2 2-1 15,1 0-2-15,0 1-3 0,7-2 0 0,0 1-3 16,1-2-5-16,4-2-1 0,3-1-3 0,4-3 0 16,0-2 0-16,5 0 3 0,5-1 3 15,6-3 2-15,-1 0 2 0,6-3 2 0,2 0-1 16,1 0 1-16,-2 0-1 0,2 0 0 0,2 0-1 16,-2 0-1-16,3 0 4 0,-5 0-3 0,5 2 2 15,-4 2 0-15,-1 0 0 0,0-1 1 0,-4 3 1 16,1 1 2-16,-5 2-1 0,0 1 2 0,-3 2-1 15,-3 2 1-15,-4 0 1 0,-4 4 2 16,0 0 2-16,-4 1 3 0,-10 2 4 0,-4-1 2 16,-6-1 0-16,-3-1 1 0,-7 0 1 0,-1-4-1 15,-3-1 0-15,-1-1-3 0,1-3-3 16,1-1-8-16,1-3-4 0,4-4-8 0,2-1-5 16,5 0-15-16,1-6-20 0,9-5-36 0,2-2-69 15,5 2-179-15,2 3-1234 0</inkml:trace>
  <inkml:trace contextRef="#ctx0" brushRef="#br0" timeOffset="50601.754">9353 12243 2016 0,'0'0'139'0,"0"0"-43"16,0 0 35-16,0 0 21 0,0 0-7 15,0 0-28-15,0 0-22 0,61 118-14 0,-48-90-18 16,4 1-12-16,-4 3-2 0,4 3-5 0,-5 2-4 16,1 0-3-16,0 2-4 0,-5 3-3 0,0-1 0 15,1 1-2-15,-5 1-8 0,0 0-2 16,-3-3-8-16,-1-2 0 0,0-3-5 0,-2-3-3 16,-3-4-3-16,3-5-9 0,1-2-3 0,0-6-13 15,1-3-15-15,0-8-15 0,2-4-22 0,6 0-63 16,0-11-132-16,-4 1-407 0,4 0-940 0</inkml:trace>
  <inkml:trace contextRef="#ctx0" brushRef="#br0" timeOffset="50803.026">9579 12307 1803 0,'0'0'222'0,"0"0"-21"0,0 0 27 15,0 0-32-15,26 117-40 0,-22-84-29 0,4 0-12 16,1 3-13-16,-1 0-19 0,2-1-16 0,0 1-20 16,1 0-13-16,0 0-14 0,1 0-7 0,-2-2-9 15,0 0-10-15,0-4-16 0,-1-3-24 0,-2-2-42 16,2-4-119-16,-1-4-535 0,-5-9-924 0</inkml:trace>
  <inkml:trace contextRef="#ctx0" brushRef="#br0" timeOffset="52548.142">10600 12405 1292 0,'0'0'281'0,"0"0"-43"0,0 0-42 15,0 0-39-15,0 0-41 0,0 0-24 0,0 0-16 16,0 0-3-16,0 0-8 0,0 0-10 16,0 0-7-16,-131 6-1 0,109 0-2 0,-1 1-1 15,0 0 3-15,2 1-4 0,0-1-3 0,2 0-8 16,-1 2-3-16,7-3-6 0,-2 2-8 0,2 0-4 16,2 2-7-16,2 0-5 0,2 1 0 0,2 1-1 15,0-2-5-15,1 3-1 0,4-1-1 16,0-1-2-16,0-2 0 0,3 0 3 0,3-2-1 15,2-1 4-15,2-3 2 0,2-1 3 0,0 0 2 16,5-2 0-16,-1 0 0 0,4-2 0 16,0 0-2-16,5-1-3 0,-1 2 4 0,4-1-3 15,1 2 2-15,-1 0 1 0,1 2 0 0,0 2-5 16,0 3 4-16,-1 1 0 0,-5 5-1 0,1-2 4 16,-5 3-1-16,-4 1 1 0,-4 1 3 0,-8 1 2 15,-3 3 5-15,-2 2 3 0,-13 1 3 16,-6-1 3-16,-3 1 3 0,-8-2 3 0,-5-1 3 15,-2 0 6-15,-2-1 1 0,-3-3 0 0,4-1 1 16,-1-1-4-16,1-3-9 0,7-2-9 16,3-3-6-16,5-3-6 0,5-3-6 0,5 0-6 15,5-4-15-15,6-7-29 0,2-3-34 0,2-3-81 16,4 2-275-16,-1 4-1205 0</inkml:trace>
  <inkml:trace contextRef="#ctx0" brushRef="#br0" timeOffset="52897.639">11043 12321 2250 0,'0'0'190'0,"0"0"-46"0,0 0-10 0,0 0 35 16,0 0-19-16,0 0-35 0,0 0-28 0,0 0-18 15,0 0-19-15,0 0-10 0,-57 134-7 0,43-112-5 16,3 2-1-16,-5 2-3 0,-1 0-1 15,-3 1-3-15,-2 0-5 0,-2 1-2 0,0-1-3 16,-1-2-9-16,1 0 3 0,2-2-4 0,1-2 0 16,6-2-1-16,2-5-3 0,4-2-4 15,5-2-6-15,2-7-5 0,2 0-2 0,0-3 3 16,8 0 1-16,4-3 8 0,4-4 2 0,3 0 1 16,3-2 1-16,3 0 2 0,-2 2 0 15,3 0 1-15,-2 1 2 0,5 1-2 0,-1 1 3 16,-1-1 0-16,1 0-1 0,0 1 1 0,-3-2-6 15,-4 0-2-15,0 1-8 0,-5 0-11 0,1-1-10 16,-5 2-19-16,-2-2-26 0,-5 3-45 0,0-2-75 16,-5-1-164-16,0 2-283 0,0 2-913 0</inkml:trace>
  <inkml:trace contextRef="#ctx0" brushRef="#br0" timeOffset="53113.161">10975 12386 1594 0,'0'0'397'0,"0"0"-141"0,0 0-64 0,0 0-13 16,0 0-17-16,0 0-24 0,0 0-19 0,0 0-13 15,-13 119-15-15,19-88-13 0,1 2-11 16,1 2-11-16,1 4-5 0,-1-2-10 0,4 3-6 16,-2-1-6-16,-2 2-11 0,0-4-4 0,-1-1-7 15,-1-2-3-15,0-4-3 0,-2-1-5 16,0-4-1-16,0 0-12 0,0-4-19 0,-2-2-30 15,2-2-74-15,0-5-272 0,-3-3-1311 0</inkml:trace>
  <inkml:trace contextRef="#ctx0" brushRef="#br0" timeOffset="53762.846">11810 12263 1496 0,'0'0'319'0,"0"0"-59"0,0 0-53 0,0 0-50 16,0 0-44-16,0 0-22 0,0 0-11 0,0 0 9 15,0 0-3-15,0 0-17 0,0 0-10 16,0 0-10-16,24 136-6 0,-22-105-7 0,1 1-5 16,-2 0-4-16,-1 1-3 0,0 0-1 0,0-1-3 15,0 3-3-15,-3-2 0 0,0-2-5 0,-4 0-1 16,1 0-5-16,-1-3-1 0,-1 0-5 15,2-4-3-15,1-2-5 0,2-5-10 0,3-4-16 0,0-5-22 16,0-3-31-16,8-5-66 0,-2 0-241 16,2 0-1226-16</inkml:trace>
  <inkml:trace contextRef="#ctx0" brushRef="#br0" timeOffset="54017.742">12083 12085 2072 0,'0'0'155'16,"0"0"-49"-16,0 0-11 0,0 0 15 0,0 0 7 15,0 0-14-15,-18 118-15 0,16-86-9 16,0 1-13-16,2 3-13 0,0 3-6 0,0 0-8 16,3 5-8-16,-2-2-3 0,2 2-5 0,-3 1-7 15,0-1-1-15,0 2-6 0,-2 0-2 0,-5-3-4 16,0-1-5-16,-2-3 1 0,1-2-2 15,1-6-4-15,-3-5 1 0,5-4-14 0,0-5-14 16,2-5-18-16,2-5-32 0,0-5-38 0,1-2-92 16,0-2-371-16,0-1-983 0</inkml:trace>
  <inkml:trace contextRef="#ctx0" brushRef="#br0" timeOffset="54265.689">11519 12497 1486 0,'0'0'200'0,"0"0"-33"0,0 0-21 0,0 0 9 16,0 0 6-16,0 0-13 0,0 0-25 16,0 0-25-16,0 0-24 0,128-30-14 0,-85 18-6 15,2-2-1-15,4-1-5 0,2 1-2 0,2-3-9 16,1 3-13-16,-3-2-7 0,0 5-9 0,-5 1-11 15,-4 1-10-15,-4 1-11 0,-7 4-19 0,-5-1-21 16,-9 3-39-16,-5 2-60 0,-7 0-118 16,-5 0-289-16,0 1-934 0</inkml:trace>
  <inkml:trace contextRef="#ctx0" brushRef="#br0" timeOffset="54484.885">11571 12693 1960 0,'0'0'194'0,"0"0"-60"0,0 0-3 16,0 0 16-16,0 0 2 0,0 0-33 0,0 0-25 16,0 0-26-16,142-21-22 0,-96 8-14 15,3-1-11-15,2 0-10 0,-1 2-12 0,-1 2-12 16,-2 5-24-16,-5 1-39 0,-6 3-65 0,-10 1-168 15,-8 0-1261-15</inkml:trace>
  <inkml:trace contextRef="#ctx0" brushRef="#br0" timeOffset="57647.261">12734 12399 610 0,'0'0'131'15,"0"0"36"-15,0 0 23 0,0 0-15 0,0 0-21 16,0 0-28-16,0 0-24 0,0 0-23 0,0 0-28 16,0 0-10-16,0 0-7 0,0 0 8 0,0 0 7 15,7-12 11-15,-3 12 13 0,0 3 4 0,-1 2 10 16,2 5 6-16,-2 2-5 0,3 4-4 0,-2 1-11 16,0 2-13-16,-2 1-7 0,1 1-6 15,-3-1-4-15,0 0-5 0,1 1-5 0,-1-2-3 16,0-1-4-16,0 2-3 0,0-3-5 0,0 0-3 15,0-3-3-15,0 0-1 0,0-3-4 0,0 0-3 16,0-2-1-16,0 0 1 0,0-2 0 16,-1 0-1-16,0-2 0 0,-2-1-2 0,0-2 2 15,1-1 2-15,1-1 0 0,-4 0 1 0,2 0 1 16,1 0-2-16,-2-6-4 0,0-1 0 16,2-3-4-16,1-3 1 0,-2 0 1 0,3-1-1 15,0-1 1-15,0-1-2 0,0 0 1 0,0 3 2 16,1-2-1-16,2 2 0 0,0 2-1 0,2-2-2 15,-2 1-1-15,3 0 3 0,-1-1 0 16,3 0-2-16,-1 1 3 0,2 0-1 0,2 2 0 16,-1-1 0-16,3 4 4 0,-2-1 0 0,-1 2 1 15,2 1 0-15,1 2 0 0,-3 1-2 0,1 2 2 16,-3 0-2-16,1 2 3 0,0 3 0 16,0 0 0-16,-2 1 2 0,2 2-1 0,-1-3 2 15,1 3 2-15,0-3 2 0,3 1 0 0,0-1-2 16,-1-1 1-16,4-1 0 0,-2-2 0 0,5-1 2 15,0 0-5-15,0-3-2 0,0-2-1 0,3-2-1 16,-3-1-1-16,0-1 1 0,-1 0-1 0,-3 0-2 16,1-1 2-16,-2-2-2 0,-4-1 2 15,-3 1-2-15,-2-1 0 0,-1 2 1 0,-3-1-2 16,0 0-1-16,-4 2 2 0,-3 1-2 0,-3 1-4 16,0-1 1-16,-3 4-3 0,-2 0 0 15,0 2 0-15,-2 1 0 0,-2 2-2 0,-1 0 1 16,0 1 0-16,1 5 2 0,1 1 1 0,1 1 2 15,1 2 3-15,3 1 3 0,-1 3 1 16,4 1 1-16,1 1 2 0,1 1-1 0,3 5 1 16,2 0-1-16,3 1 3 0,0 1-1 0,7-1 2 15,2 1-2-15,2 0-3 0,1-4-3 0,3 1 0 16,0-4 2-16,4-1-2 0,-1-3-2 0,4-3 1 16,-1-2-3-16,2-4 1 0,-3-2 4 15,1-2-5-15,-2 0 2 0,0-5 0 0,-2-3 0 16,-2-3 1-16,0-2 1 0,-1-1-1 0,-3-2 3 15,4-4-3-15,-2-1-1 0,0 1 2 0,-3-2-3 16,-1 2 3-16,-1 2 1 0,-3 1-1 0,0 3-2 16,-1 2 2-16,-4 3-2 0,1 2 1 15,-1 3 1-15,0 1-1 0,0 2 0 0,0 1-3 16,-1 0-1-16,-4 1 2 0,0 6 1 0,-2 0 3 16,2 4 1-16,-3-1 1 0,3 3-2 0,0 0 1 15,3 1 3-15,1 2-2 0,1-3 1 16,0 2 1-16,2-1-2 0,4-3-1 0,3 0 0 15,3 0 0-15,1-2 0 0,1 0 1 0,3-4 0 16,0-1-1-16,1-3-5 0,1-1 3 16,-1 0 0-16,2-7 0 0,-4 0 1 0,-2-2 1 15,-1-1-2-15,0-3 0 0,-3 1 2 0,-3-3-1 16,1-2 2-16,-5-1-3 0,0 0 3 16,-3-1-3-16,0 1-2 0,-5 1 0 0,-4 1 0 15,1 1-6-15,-5 0-2 0,0 6-3 0,-4-1-7 0,-1 2 0 16,-1 3-4-16,-2 1-4 0,0 2-5 15,2 2-7-15,1 0-7 0,0 1-13 0,4 4-10 16,4 0-24-16,1 2-25 0,3-3-30 0,4 1-47 16,2-1-67-16,0-1-163 0,1-2-964 0</inkml:trace>
  <inkml:trace contextRef="#ctx0" brushRef="#br0" timeOffset="57935.06">13592 12414 1321 0,'0'0'408'0,"0"0"-104"0,0 0-37 16,0 0-61-16,0 0-62 0,0 0-41 0,0 0-19 16,0 0-14-16,0 0-7 0,-51 118-9 15,50-96-8-15,1 3-4 0,0 0-4 0,2 4 2 16,3 0-2-16,0 0 1 0,-1 2-3 0,1 2-3 16,1 0-5-16,-1 1-4 0,-3-1-3 15,-1-2-7-15,1 0-4 0,-2-2-2 0,-2 1-3 16,-3-3 2-16,-5 1 2 0,-3-3-1 0,-2-2 2 15,0-1 2-15,-2-2-1 0,-2-5-2 0,1-2 1 16,4-5-2-16,-3-2-1 0,5-3-3 0,1-3-5 16,1 0-3-16,1-8-7 0,1-3-7 15,2-2-12-15,-1-4-16 0,2-1-17 0,1-2-23 0,3 0-29 16,0 1-62-16,1 0-120 0,0 3-287 16,0 6-991-16</inkml:trace>
  <inkml:trace contextRef="#ctx0" brushRef="#br0" timeOffset="58148.908">13788 12528 2213 0,'0'0'213'0,"0"0"-55"0,0 0-11 0,0 0 14 16,0 0-12-16,0 0-36 0,0 0-26 0,0 0-16 15,0 0-17-15,0 0-14 0,12 132-13 16,-11-113-6-16,2 0-8 0,-2-2-6 0,2 1-6 15,3-3-5-15,-3-1-8 0,4-3-10 0,-4-1-15 16,3-3-16-16,-2-2-17 0,3-4-22 0,-4-1-58 16,4-3-138-16,-4-3-372 0,-1 0-943 0</inkml:trace>
  <inkml:trace contextRef="#ctx0" brushRef="#br0" timeOffset="58433.09">13786 12232 1368 0,'0'0'421'0,"0"0"-118"0,0 0-60 0,0 0-37 16,0 0-59-16,0 0-37 0,0 0-24 0,0 0-18 16,0 0-14-16,0 0-8 0,0 0-11 0,0 0-7 15,0 0-6-15,0 0-7 0,-60 117-2 16,80-113-5-16,4-2-6 0,2-2-1 0,1 0-2 16,-3 0-1-16,2-5 0 0,-3-2 1 0,-2-1 0 15,-3-1 1-15,-3-3 1 0,1-1 0 16,-3 1 3-16,-4-2-3 0,-1-2 2 0,-5 1-2 15,-2 0 0-15,-1 0 0 0,-2 1-1 0,-8 0-5 16,0 3 1-16,-8 1-5 0,3 4-7 0,-5 4-2 16,-3 2-9-16,0 0-2 0,1 7-4 0,-1 2-5 15,0 4-13-15,3 1-24 0,2 2-36 0,3 1-45 16,3 0-86-16,8 1-223 0,-1-4-144 16,4-6-685-16</inkml:trace>
  <inkml:trace contextRef="#ctx0" brushRef="#br0" timeOffset="58826.836">14253 12385 2038 0,'0'0'292'0,"0"0"-73"16,0 0-30-16,0 0-59 0,0 0-33 16,0 0-25-16,0 0-15 0,0 0-15 0,0 0-12 15,0 0-5-15,-133-7-2 0,115 13-3 0,1 1-3 16,2 0-1-16,2 2-6 0,2-2-3 15,0 3-5-15,2 1-4 0,2 0-3 0,2 1-5 16,1 1-4-16,3-3-5 0,1 0-6 0,0-1 5 16,7-1 4-16,1-1 5 0,5-2 5 0,-1-2 2 15,7-1 0-15,-3-2 0 0,2 0 0 16,2 0-2-16,0 0 0 0,2 0 4 0,1 0 1 16,-1 0 2-16,1 1-1 0,-2 2 2 0,2 1 0 15,-1 3 0-15,-1 2 3 0,-1-1-2 0,-3 2 1 16,1 2 0-16,-6 1 1 0,-1 2 3 15,-3 0 3-15,-3 4 3 0,-3-1 1 0,-2 2 1 16,-4 1 0-16,-4-1 5 0,-6 1 6 0,0-2 4 16,-7-1 4-16,-4-2 0 0,2-2-5 0,-2-4-4 15,0-2-6-15,1-4-10 0,-1-3-4 0,5-1-7 16,2 0-7-16,1-5-14 0,2-6-19 16,1-1-31-16,4-4-47 0,3-2-100 0,3 5-428 15,1 3-997-15</inkml:trace>
  <inkml:trace contextRef="#ctx0" brushRef="#br0" timeOffset="59087.583">14690 11967 2257 0,'0'0'158'0,"0"0"-53"15,0 0-7-15,0 0 0 0,0 0-2 0,0 0 1 16,0 0-3-16,0 0-21 0,0 0-13 0,33 118-7 15,-26-89-4-15,1 3-4 0,-3 1 2 16,3 1-2-16,-1-1-4 0,-2 3-4 0,3 0-2 16,-2 3-6-16,-2-1-4 0,-3 0-5 0,1 0-1 15,1-2-4-15,-3 0-6 0,1-3 1 0,-1-2-11 16,0-1-4-16,0-4-6 0,0-1-6 0,0-5-14 16,1-2-17-16,-1-4-23 0,1-3-41 15,0-5-63-15,-1-3-151 0,0-3-385 0,1 0-912 0</inkml:trace>
  <inkml:trace contextRef="#ctx0" brushRef="#br0" timeOffset="59448.978">14554 12412 1130 0,'0'0'353'0,"0"0"-78"0,0 0-22 0,0 0-51 16,0 0-58-16,0 0-40 0,135 53-22 15,-105-47-20-15,2-4-21 0,0 1-13 0,5-3-4 0,-5 0-2 16,1-4 1-16,1-3 4 0,-3-3-3 16,-5-1-2-16,1-3-2 0,-5-2-5 0,-1-1-4 15,-5-4-4-15,-2 0-3 0,-3 1 0 0,-1-1-5 16,-2 1-1-16,-5 2-2 0,-2 0-2 0,-1 3-3 16,-4 2-3-16,-5 2 2 0,-1 3-4 15,-5 4 4-15,-1 2 2 0,-4 2 3 0,-2 0 0 16,0 8 5-16,-4 0 5 0,2 3 1 0,-3 1 8 15,4 6 11-15,-1 2 12 0,1 2 8 0,6 6 12 16,2 2 2-16,5 2-1 0,2 3 2 16,7-1-2-16,1 2-8 0,9-2-3 0,5 0-6 15,4-3-11-15,2-2-7 0,6-6-9 0,-1 0-5 16,4-5-9-16,0-4-2 0,0-4-10 16,-4-3-13-16,3-3-28 0,-6-4-59 0,-3 0-159 15,-8 0-1403-15</inkml:trace>
  <inkml:trace contextRef="#ctx0" brushRef="#br0" timeOffset="60175.753">15602 12313 1683 0,'0'0'335'0,"0"0"-137"0,0 0 7 15,0 0-8-15,0 0-55 0,-131-2-33 0,104 8-29 16,4 3-25-16,0 1-16 0,2 3-10 0,3 0-9 16,1 3-5-16,5 0-2 0,1 2-5 15,3-4-2-15,6 1 3 0,2-2-5 0,0-2 1 16,2-1-3-16,7-1-6 0,2-1 6 0,3-1 0 15,0 1-1-15,-2-3-1 0,4 1-5 16,-3-1 1-16,-2 0 1 0,0-1 1 0,-1 1 0 16,-1-1 3-16,0 1 0 0,-1 2 3 0,-2 0 1 15,2 1 4-15,1 3 3 0,-2 0 6 0,-2 3 5 16,3 1 2-16,1 3 3 0,0-1-1 0,-3 2 0 16,4 1 0-16,1 0-4 0,-2 0 2 0,1 1-1 15,1-2 0-15,-3 1 1 0,1-2-3 16,-2-2 2-16,-4 0-2 0,-1-4 2 0,-1-1 2 15,-1-2 2-15,0 1 2 0,0-2-2 0,-1-1-2 16,0-2-10-16,-1-1-5 0,0-2-5 0,-2-2-6 16,3 1 4-16,0-1-1 0,1 0-1 15,-1-1 4-15,-1-3-7 0,0-2 2 0,-2 1-4 16,3-2 2-16,-2 0 2 0,-1 0-2 0,1 0-1 16,0-3 0-16,-5 2 0 0,1-1 3 15,3-1 0-15,-4 2 1 0,4-1-2 0,-3-2-1 16,5 1 0-16,-1-3-2 0,-1 1 2 0,3-1-1 15,1-2 2-15,0 0-1 0,0-1 1 0,0 2 1 16,0-1 2-16,1 0-1 0,-1 3 1 16,0 0-1-16,0-1-3 0,-1-2 1 0,-1 1 0 15,-5 0 1-15,3 1-1 0,-3-2 3 0,4 1-4 16,-3-1 0-16,4-1 1 0,-1-2-3 0,-1 0 2 16,3 1-1-16,0-3-1 0,1 2 0 15,0 1-3-15,0 0 2 0,1 2 7 0,4 4 0 16,-3 2 1-16,1 0-1 0,3 1-2 0,-1-1 0 15,3 2 0-15,0 2 4 0,-1-1-6 0,0 1 4 16,3 2-6-16,1 1-5 0,5-1-7 0,-3 2-7 16,5-1-10-16,-1 2-10 0,0 0-12 15,1 0-16-15,3 0-23 0,-2 0-45 0,-2 2-95 16,-4 1-215-16,-6-2-1131 0</inkml:trace>
  <inkml:trace contextRef="#ctx0" brushRef="#br0" timeOffset="61436.852">16655 12219 1798 0,'0'0'205'0,"0"0"-25"0,0 0-6 0,0 0-27 16,-138 3-34-16,103 2-23 0,2 3-14 0,1 0-13 15,2 3-15-15,3 0-11 0,2 0-11 0,5 0-6 16,0 1-4-16,6 0-7 0,-2 0-4 0,5 1-5 15,1 1-5-15,2-1-3 0,5 0-3 16,1 1-3-16,2-1 0 0,0-2-1 0,5-1 1 16,9-1-1-16,-1 1 5 0,6-3-3 0,1 1 4 15,3-1 0-15,2-1 0 0,1-1 7 16,2 0-3-16,-3-1 4 0,3 0 0 0,2-2 2 16,-1 1 2-16,0-2 2 0,-1 1 2 0,-1-1 0 15,1 1 4-15,-5 1 0 0,-3 1-1 0,-4 1 2 16,-5 2-4-16,-7 2 0 0,-1 2 5 15,-3 2 4-15,-5 0 5 0,-8 5 1 0,-6-1 1 16,-5 1 0-16,-2-1 3 0,-5-2 5 0,-5 0 5 16,2 1 4-16,-4-3-6 0,5-2-4 0,-2-2-11 15,2-2-8-15,2-2-7 0,5-4-13 16,0-1-19-16,4 0-28 0,3-7-49 0,1-5-90 16,7 4-302-16,3-1-1116 0</inkml:trace>
  <inkml:trace contextRef="#ctx0" brushRef="#br0" timeOffset="61688.831">16226 12093 1880 0,'0'0'288'15,"0"0"-22"-15,0 0-46 0,0 0-50 0,0 0-67 16,0 0-36-16,0 0-15 0,0 0 13 0,0 0 3 16,0 0-7-16,0 0-8 0,45 118-14 15,-33-83 5-15,1 3-4 0,4 2-2 0,-2 1-2 16,3 2-10-16,0-1-4 0,0 0-5 0,-4-1-3 15,1-1-4-15,-5-2-4 0,-3-2-5 16,0-2-2-16,-5-1 0 0,-2-3-3 0,0-1-4 16,-1-4-4-16,-6-5-6 0,4-2-7 0,-2-5-11 15,1-5-12-15,4-3-8 0,-1-5-9 16,1 0-25-16,0-9-43 0,1-7-74 0,3-4-113 16,0 3-232-16,-3 3-984 0</inkml:trace>
  <inkml:trace contextRef="#ctx0" brushRef="#br0" timeOffset="61892.637">16418 12124 1670 0,'0'0'307'0,"0"0"-88"15,0 0-35-15,0 0-15 0,0 0 0 0,0 0-3 16,0 0-27-16,0 0-32 0,32 126-26 0,-23-91-18 16,1 2-8-16,-1-1-11 0,1 3-9 15,0-1-7-15,-2-2-9 0,2 1-8 0,-1-1-3 16,-4-1-6-16,2-3-4 0,-3 0-2 0,4-3-4 15,0-1-9-15,0-5-11 0,0 0-17 0,2-6-17 16,3 0-24-16,-2-7-52 0,1-2-155 16,-3-5-388-16,-3-1-933 0</inkml:trace>
  <inkml:trace contextRef="#ctx0" brushRef="#br0" timeOffset="62250.035">17065 11959 1336 0,'0'0'590'0,"0"0"-387"0,0 0-10 16,0 0 10-16,0 0-27 0,0 0-53 0,0 0-47 16,0 0-19-16,0 0-3 0,0 0 4 15,0 0 9-15,0 0-10 0,0 0-5 0,0 0-1 16,1 110-3-16,-8-79-3 0,3 1-5 0,-3 2-5 15,1 0-7-15,-1 1-4 0,-1-1-1 0,2 2-5 16,-3 2 1-16,0 0-3 0,0-1-3 16,-1 3-3-16,2-1-7 0,-1-1 5 0,5 0-2 15,-3-2-3-15,6 0 5 0,-1-3-9 0,2-4 0 16,4-5-1-16,6-1 5 0,5-6-4 0,3-2 0 16,5-6 2-16,1-3-3 0,2-6 1 15,0 0-1-15,3-5-3 0,-2-4-8 0,-2-3-3 16,1-4-8-16,-5 1-6 0,-1-1-7 0,-3 0-10 15,-1-1-21-15,-5 1-38 0,2-1-79 16,-6 2-193-16,-4 8-1237 0</inkml:trace>
  <inkml:trace contextRef="#ctx0" brushRef="#br0" timeOffset="62525.046">16636 12118 1492 0,'0'0'298'0,"0"0"-41"0,0 0 16 16,0 0-33-16,0 0-58 0,0 0-57 0,0 0-45 16,0 0-21-16,0 0-9 0,0 0-4 15,0 0-7-15,137-45-4 0,-97 41-6 0,1-1 0 16,2 0-4-16,2 1-5 0,0-1-6 0,0 1-2 15,-2-2-4-15,0-1-5 0,-2 0 1 0,-4-1-9 16,-3 1-7-16,-5-1-12 0,-6 0-26 16,-1 2-29-16,-6-1-63 0,-4 3-165 0,-5 1-1265 0</inkml:trace>
  <inkml:trace contextRef="#ctx0" brushRef="#br0" timeOffset="62832.309">17498 11913 1979 0,'0'0'276'0,"0"0"-54"15,0 0-37-15,0 0-35 0,0 0-33 16,0 0-24-16,0 0-8 0,0 0-9 0,0 0-14 15,0 0-8-15,0 0-3 0,22 141 0 0,-22-108-1 16,0 3-5-16,0 3-2 0,0 0-9 16,0 3-3-16,-2 1-3 0,-1 0-3 0,2-1-1 15,-1 0-2-15,0-3-3 0,-4-4-7 0,4-1-5 16,0-3-6-16,-3-3-5 0,3-3-1 0,-1-3-8 16,-2-4-9-16,3-3-22 0,-1-4-47 15,-1-3-119-15,2-4-583 0,2-1-947 0</inkml:trace>
  <inkml:trace contextRef="#ctx0" brushRef="#br0" timeOffset="63905.949">18315 12103 2026 0,'0'0'298'15,"0"0"-173"-15,0 0-42 0,0 0 20 16,0 0 13-16,0 0-16 0,0 0-12 0,0 0-9 15,0 0-11-15,5 129-15 0,-4-112-14 0,-1-1-9 16,2 0-8-16,-2-3-3 0,1-4-4 0,-1-1-4 16,0-5-3-16,0 0-1 0,0-2 4 0,0-1 6 15,0 0-2-15,0-4-3 0,-1-5-8 16,-1-2-6-16,0-2-4 0,-1-5 2 0,1-2 1 16,-2-1 0-16,0 0 0 0,0-1-2 0,-2 2-1 15,-1 1-5-15,-1 3 0 0,-1 3 0 16,0 3-5-16,-2 2 2 0,-3 3 1 0,1 4 4 0,-4 1 3 15,1 3 5-15,-2 5 4 0,1 3 0 16,0 3 4-16,2 0 0 0,3 4 1 0,3 2 3 16,5 1 0-16,1 4 3 0,3 0-3 0,5 2-1 15,5 1 1-15,3 2-1 0,5-3-5 16,2 0-1-16,2-1 0 0,5-5-4 0,-1-1 0 16,4-4 3-16,-1-2-3 0,4-2 2 0,0-3-1 15,-1-4-2-15,-1-1 3 0,-1-4-1 0,-3 0 0 16,0-4 4-16,-3-4-4 0,0-5 3 15,-3-1 2-15,-1-2-5 0,-4-4 4 0,0-3-3 16,-5 1 0-16,-1-2-1 0,-4 1 2 0,-4 1 1 16,-2 0-4-16,0 5 2 0,-1 2-2 0,-4 2 2 15,0 3 1-15,-2 7-1 0,0 1 0 0,0 2 0 16,-3 2 0-16,-3 4 1 0,2 3-1 16,-2 2 0-16,3 4-1 0,2 1 3 0,2 1 2 15,1 3-2-15,3 0 3 0,2 2-1 0,2 2 1 16,6-3-2-16,1 2 3 0,3-1 0 0,4 0-2 15,-2-2 2-15,4-2-5 0,-1-2-6 16,2-2 7-16,-1-5-3 0,0-2 0 0,1-3 8 16,-4-3-5-16,1-1-1 0,-2-4 1 0,-1-4-3 15,1-3 3-15,-2-2-1 0,0-3 1 16,-2-2-3-16,-2-3 0 0,-1-1-3 0,-3-1 1 16,-2-2 2-16,-2 0-5 0,-2-3-2 0,-6 1-3 15,-3 1-9-15,-6-1-1 0,-4 3-4 0,-2 2 1 16,-3 6 0-16,-2 3 7 0,-2 6 5 15,-1 4 3-15,0 3 1 0,1 4 3 0,2 5 1 16,4 0-5-16,4 3-5 0,5-1-16 0,4 2-22 16,6 1-32-16,5-1-52 0,0 1-147 0,5-3-386 15,0-5-930-15</inkml:trace>
  <inkml:trace contextRef="#ctx0" brushRef="#br0" timeOffset="64279.755">18981 12285 2450 0,'0'0'198'0,"0"0"-50"16,0 0-21-16,0 0 4 0,0 0-9 15,0 0-31-15,0 0-23 0,0 0-13 0,0 0-11 0,0 0-14 16,0 0-2-16,-2 127-7 0,3-110-6 16,4-1-4-16,1 1-4 0,0-2-4 0,1-1-1 15,0 0-3-15,2-2 1 0,-3-3-2 0,2-2-1 16,-2-3-1-16,1-2 2 0,4-2-1 0,-1 0-6 15,3-8 2-15,1-2-3 0,-1-4-2 16,2-3 1-16,0-2 1 0,1-2 0 0,2-2 1 16,-1 1 4-16,2-2 5 0,-2 1-2 0,1 2-1 15,-1 2-1-15,-2 2-5 0,-1 6 5 16,-2 0 1-16,-3 4 2 0,-3 4 2 0,-2 0-2 16,-1 3-1-16,-2 0 0 0,-1 5 3 0,0 5 6 15,0 3 8-15,-4 4 0 0,-1 4-1 0,0 2 2 16,0 1-3-16,2 2-3 0,1-1 2 0,2 0-6 15,0 1-2-15,0-3-1 0,1-2-5 16,4-3-5-16,1-3-4 0,2-2-8 0,1-4-14 16,-1-3-26-16,2-3-48 0,3-3-142 15,-5 0-483-15,-1-3-938 0</inkml:trace>
  <inkml:trace contextRef="#ctx0" brushRef="#br0" timeOffset="64544.071">19767 11794 1914 0,'0'0'495'0,"0"0"-368"16,0 0-43-16,0 0 6 0,0 0 16 16,0 0 11-16,0 0-8 0,0 0-14 0,0 0-12 15,5 132-16-15,-7-93-7 0,-4 4-5 0,1 2-4 16,-3 0-4-16,2 1-6 0,-1 0-8 0,0 0-9 15,-2-1-7-15,2-3-6 0,2-1-4 16,-3-1-4-16,4-5-2 0,-2-3-4 0,3-3-2 16,-1-3-7-16,1-6-11 0,1-4-14 0,2-3-20 15,0-6-38-15,0-4-61 0,0-2-195 16,0-1-1337-16</inkml:trace>
  <inkml:trace contextRef="#ctx0" brushRef="#br0" timeOffset="64961.138">19463 12279 1842 0,'0'0'250'0,"0"0"-60"16,0 0-27-16,0 0-44 0,0 0-31 0,0 0-26 15,0 0-19-15,0 0-10 0,0 0-17 0,135-15-12 16,-107 14-3-16,1 1-2 0,1-1 1 0,-2 1-3 16,1-1 1-16,0 1-5 0,-4 0 5 15,-2 0 0-15,-5 0 5 0,-2 0 1 0,-5 1 0 16,-2 1 2-16,-3 2-1 0,-1-1 5 0,-3 3 10 15,1 2 11-15,-2 1 12 0,-1 1 11 16,0 3-1-16,0 1-5 0,-4 1-7 0,2 2-6 16,-1 1-6-16,0-1-3 0,3-1-5 0,0 1-5 15,0-1 4-15,3-1-1 0,2-2 0 16,2-1 3-16,3-1-5 0,0-2 0 0,0-4-3 0,1-2-4 16,2-3-1-16,3 0-5 0,0-4-2 15,0-6-1-15,1-1 0 0,-2-3 0 0,1-2 2 16,-3-1 0-16,0-3-1 0,-1-2 0 0,-4-1-2 15,1-2-2-15,-3 1 4 0,-3-1-1 0,-1 2 0 16,-2 0 2-16,-1 2-4 0,-5 5 0 0,-4 2-4 16,-4 2-3-16,-2 4-1 0,-3 3-5 15,-3 5 0-15,-3 0-6 0,-1 0 1 0,0 5-1 16,-2 3-2-16,1 2-1 0,1 1-7 0,5 2-7 16,3-2-11-16,5 0-20 0,4 0-27 15,4-1-39-15,5-1-63 0,0-4-217 0,0-1-1122 0</inkml:trace>
  <inkml:trace contextRef="#ctx0" brushRef="#br0" timeOffset="65171.509">20067 12216 2174 0,'0'0'261'0,"0"0"-80"0,0 0-26 0,0 0-10 15,0 0-15-15,0 0-22 0,0 0-24 16,0 0-14-16,0 0-13 0,0 0-8 0,0 0-10 15,19 133-7-15,-19-114-10 0,0-1-7 0,0 1-8 16,0-2-5-16,0-2-5 0,0 2-4 0,0-3-4 16,0 0-11-16,-1-2-11 0,1-2-23 15,0-2-29-15,0-1-48 0,0-3-102 0,0-1-346 16,0-2-1051-16</inkml:trace>
  <inkml:trace contextRef="#ctx0" brushRef="#br0" timeOffset="65366.65">20310 12341 2671 0,'0'0'184'15,"0"0"-48"-15,0 0-25 0,0 0-3 0,0 0-10 16,0 0-20-16,0 0-24 0,0 0-17 0,0 0-14 16,0 0-10-16,2 131-8 0,-5-111-5 0,0 0-5 15,1-2-8-15,0 1-10 0,1-3-18 16,1-2-18-16,0-3-32 0,0-3-22 0,3-2-60 15,1-3-120-15,-2-3-346 0,1 0-951 0</inkml:trace>
  <inkml:trace contextRef="#ctx0" brushRef="#br0" timeOffset="65661.142">20285 11951 1882 0,'0'0'273'16,"0"0"-52"-16,0 0-38 0,0 0-35 15,0 0-33-15,0 0-21 0,0 0-18 0,0 0-12 16,0 0-14-16,0 0-11 0,0 0-9 0,0 0-5 16,-38 124-8-16,57-108-6 0,3 0-3 15,-1-2-3-15,0-2-3 0,1-2-2 0,0 0-1 16,-1-5-3-16,0 0 2 0,-2-3 1 0,-2-2 2 16,2 0 0-16,-6-4 1 0,2-3-1 0,-3-4 2 15,-4-2-2-15,1 1 3 0,-3-3 2 16,-5-2-2-16,0-1-4 0,-1-2 0 0,-3 0-3 15,-8 1-2-15,-3 0 0 0,-3 4-9 0,-3 2-11 16,-4 5-13-16,0 4-11 0,1 4-14 0,0 3-20 16,1 6-31-16,2 2-48 0,1 2-92 0,3 2-212 15,5-5-80-15,3-3-885 0</inkml:trace>
  <inkml:trace contextRef="#ctx0" brushRef="#br0" timeOffset="66059.899">20604 12239 1453 0,'0'0'438'0,"0"0"-101"0,0 0-63 15,0 0-46-15,0 0-53 0,0 0-32 16,0 0-27-16,0 0-21 0,0 0-15 0,-5 116-18 16,5-98-15-16,0 0-9 0,0 1-12 0,0-3-9 15,0 1-4-15,2-2-5 0,1-2-5 16,-2 0-2-16,0-3 0 0,0-1-5 0,1-5-1 15,-1 0-2-15,1-3 1 0,-1-1 1 0,0 0-1 16,2-5 0-16,5-4-5 0,-2-2 0 0,2-1 0 16,2-3 2-16,2-1 4 0,2-2-2 0,2 2 4 15,-1-2-1-15,4 1-1 0,-1 0 4 16,1 3 0-16,-1 0-1 0,0 1 2 0,1 1 1 16,-4 2 1-16,0 2 0 0,-5 2 2 0,0 1 0 15,-6 2 2-15,0 2-1 0,-2 1 0 0,-2 0-2 16,0 1 1-16,0 7 6 0,-5 2 2 15,1 2 1-15,-4 6-3 0,2 0 2 0,1 1-5 16,0 2 2-16,0 0-1 0,3 0-5 0,-2-1 4 16,3 1-8-16,1-4 1 0,0 1-4 0,0-3-3 15,0-1-8-15,1-3-12 0,3-1-19 16,-1-2-30-16,4-3-40 0,-1-3-98 0,-1-2-369 16,0 0-1080-16</inkml:trace>
  <inkml:trace contextRef="#ctx0" brushRef="#br0" timeOffset="66416.85">21259 12165 1970 0,'0'0'293'0,"0"0"-54"16,0 0-39-16,0 0-38 0,0 0-40 0,0 0-39 16,0 0-26-16,0 0-14 0,0 0-15 0,0 0-6 15,0 0-4-15,0 0-4 0,0 0-2 0,-108 26-6 16,95-10-2-16,2 0-4 0,1 1 0 0,-2 1-4 15,2 1-3-15,2-2 0 0,0 0-8 16,2-4 2-16,5-1 0 0,1-2 0 0,7-3 9 16,2-2-1-16,4 0 2 0,0-2-1 0,3 0-2 15,-1-3 2-15,3 2-1 0,0-1 4 16,-3 0-3-16,3 2 4 0,-1-1 1 0,-3 2 3 16,3-1 2-16,-3 2-2 0,2-1-1 0,-2 1 0 15,-3 1-2-15,0 1 2 0,-2 0 1 0,-1 1 4 16,-5 2 7-16,0 2 4 0,-3 1 11 15,0-2 5-15,-5 2 9 0,-6 1 3 0,-6-2 1 16,0-2-4-16,-4-2-4 0,-4-1-6 0,-1-1-8 16,0-2-10-16,-1-1-11 0,2 0-12 0,-2-2-22 15,4-1-34-15,-1 0-79 0,9-2-438 0,5 0-1148 16</inkml:trace>
  <inkml:trace contextRef="#ctx0" brushRef="#br0" timeOffset="68514.069">21999 12331 1379 0,'0'0'252'0,"0"0"-43"0,0 0-54 0,0 0-25 16,0 0-26-16,0 0-15 0,0 0 1 0,0 0-4 15,0 0-7-15,0 0-3 0,0 0-2 0,0 0 4 16,38 85 2-16,-29-72-7 0,-1-1-12 16,-3 1-15-16,3 1-12 0,-6-1-8 0,-1 0-4 15,-1 0-5-15,0 1-4 0,0-3-5 0,-3 1-5 16,-4-2-2-16,3-2-2 0,-3 1-4 0,4-4 1 15,-1-1-11-15,0-1-13 0,4-1-19 16,-1-2-25-16,1 0-34 0,0-3-87 0,2-1-350 16,3 1-1017-16</inkml:trace>
  <inkml:trace contextRef="#ctx0" brushRef="#br0" timeOffset="68844.013">21945 12022 750 0,'0'0'173'0,"0"0"57"0,0 0 4 0,0 0 10 15,0 0-17-15,0 0-62 0,0 0-51 0,0 0-19 16,0 0-16-16,0 0 2 0,0 0 3 16,0 0-13-16,0 0-9 0,0 0-11 0,-25 60-11 15,39-51-11-15,-1 0-9 0,0-1-5 0,0-3-8 16,0-1 4-16,-3-2 1 0,1-2 1 0,-2 0 4 15,0 0 1-15,-3-5-3 0,1 0 2 16,1-3-2-16,-5-2-2 0,3 0-1 0,-3-2-1 16,1-1-4-16,-2 0 0 0,-2-3-4 0,0 2-1 15,0 2 2-15,-6 1-7 0,-3 3-3 0,0 2-11 16,-2 5-8-16,-1 1-9 0,-2 0-9 16,-2 8-9-16,-1 3-11 0,2 2-7 0,0 1-16 15,2 4-37-15,4 0-62 0,2 3-153 0,1-5-137 16,4-6-915-16</inkml:trace>
  <inkml:trace contextRef="#ctx0" brushRef="#br0" timeOffset="69119.083">22616 12111 1582 0,'0'0'570'0,"0"0"-310"15,0 0-72-15,0 0-25 0,0 0-34 0,0 0-36 16,0 0-26-16,0 0-5 0,0 0 3 16,0 0 5-16,0 0-6 0,0 0-7 0,0 0-7 15,0 0-5-15,7 118-4 0,-6-92-6 0,0 1-4 16,1 0-3-16,-2 1-7 0,2-1-3 0,0 1-6 16,0-3-4-16,-1-1-2 0,-1-2-4 0,0-1-1 15,0-1-8-15,0-2-5 0,0-3-5 16,0-2-8-16,0-1-10 0,0-5-11 0,1-1-21 15,1-2-38-15,-2-3-91 0,2 0-255 0,1-1-1226 16</inkml:trace>
  <inkml:trace contextRef="#ctx0" brushRef="#br0" timeOffset="69318.535">22375 12314 1661 0,'0'0'505'0,"0"0"-258"16,0 0-80-16,0 0-11 0,0 0-25 16,0 0-41-16,0 0-32 0,140-33-23 0,-104 29-13 15,-1 0-14-15,3 3-12 0,-3-2-11 0,2 3-13 16,-4-1-20-16,3-1-27 0,-3 2-45 0,-1-1-80 16,-9 0-244-16,-6 1-1085 0</inkml:trace>
  <inkml:trace contextRef="#ctx0" brushRef="#br0" timeOffset="69742.779">23367 12030 1971 0,'0'0'311'0,"0"0"-76"0,0 0-37 16,0 0-49-16,0 0-44 0,0 0-35 0,0 0-17 16,0 0-4-16,0 0-3 0,0 0-11 15,0 0-4-15,0 0 1 0,0 0-2 0,-21 110 2 16,23-91-2-16,4 1-3 0,-1 1-4 0,4 0 0 15,-1-1-2-15,-3 2-1 0,3 0-4 0,1 0-1 16,-2 1-2-16,-3-1-2 0,1-1-2 0,-4 0-1 16,-1-1-3-16,0 1-2 0,-6-3 0 15,-2 0-1-15,-1 0 2 0,-2 0-1 0,-1-2 3 16,-1-2-3-16,-3 2 1 0,1-4 2 0,-1-4-1 16,3-2 3-16,0-5-5 0,-1-1 1 0,2-1-4 15,1-7-5-15,-2-4-7 0,-2-2-7 0,2-4-13 16,3-2-21-16,0-1-24 0,1 0-42 15,0 1-81-15,6 5-232 0,1 6-1226 0</inkml:trace>
  <inkml:trace contextRef="#ctx0" brushRef="#br0" timeOffset="70075.039">23167 11668 1501 0,'0'0'429'0,"0"0"-96"0,0 0-70 0,0 0-38 15,0 0-63-15,0 0-58 0,0 0-46 16,0 0-23-16,0 0-20 0,0 0-15 0,0 0-14 16,0 0-31-16,0 0-86 0,0 0-507 0,28 29-980 0</inkml:trace>
  <inkml:trace contextRef="#ctx0" brushRef="#br0" timeOffset="76192.542">2945 14082 829 0,'0'0'299'16,"0"0"-43"-16,0 0-42 0,0 0 6 15,0 0-30-15,0 0-39 0,0 0-29 0,0 0-16 0,-129 41-15 16,110-33-20-16,0 1-14 0,-1 1-12 16,-1 0-15-16,-1 2-6 0,-3-1-4 0,0 1-3 15,-3 1 0-15,-2 0-2 0,3 0-1 0,1 0 0 16,0-2-2-16,3 0-3 0,6-1-1 16,2-1-4-16,3-2-1 0,4 0-1 0,1-4-2 15,4 1-2-15,1 0-5 0,2-2-4 0,0 0-3 16,1-1 4-16,3 1 6 0,4-1 15 15,2 0 6-15,7-1 0 0,-1 0-2 0,3 0-3 16,5 0-2-16,0-1-3 0,1 0-1 0,2 1-1 16,1 0 1-16,-1 0-2 0,2 0 3 0,2 3-6 15,0 4 1-15,2 0 1 0,-2 3-2 16,0 0 1-16,-3 0 0 0,-2 2 3 0,-3 0-5 16,-5 1 3-16,-3 1-1 0,-6 2 1 0,-5 3 10 15,-4 0 3-15,-4 3 5 0,-10 2 5 0,-6 2 1 16,-4-1 6-16,-6 1 0 0,-4 0 2 15,-3-2-1-15,-2-2-4 0,0 0-1 0,0-3-6 0,-4-3 0 16,5-3-4-16,2-5-4 0,2-3 0 16,7-5-6-16,3 0-3 0,6-5-4 0,2-5-2 15,4 0-2-15,2-1-6 0,2-3-10 0,7 0-8 16,1-3-22-16,0 2-16 0,10-2-38 0,4 2-96 16,-2 4-264-16,-4 2-1171 0</inkml:trace>
  <inkml:trace contextRef="#ctx0" brushRef="#br0" timeOffset="76486.06">3091 14385 2054 0,'0'0'178'0,"0"0"-19"16,0 0 5-16,0 0 12 0,0 0-34 0,0 0-39 15,0 0-28-15,0 0-17 0,0 0-14 0,-39 131-8 16,46-116-6-16,4 2-5 0,2-2-3 0,2-1-6 15,3-3-2-15,1 0-4 0,0-2 0 16,1-2-3-16,-1-3-1 0,-3-1 1 0,1-3-2 16,-4 0 3-16,1 0 1 0,-2-4 2 0,-1-2 1 15,2-3 0-15,-2-3 1 0,-2 0 0 0,1-4-4 16,-3-3 3-16,-2-1-5 0,-1-2-3 0,-2 0-2 16,-2 0-2-16,0 1-2 0,-3 2 0 15,-4 3-6-15,0 2-6 0,0 3-12 0,-3 3-14 16,1 1-20-16,0 4-39 0,0 1-68 0,3 1-161 15,2 1-376-15,2 0-917 0</inkml:trace>
  <inkml:trace contextRef="#ctx0" brushRef="#br0" timeOffset="76994.399">3425 13962 1755 0,'0'0'219'16,"0"0"13"-16,0 0-10 0,0 0-13 0,0 0-50 16,0 0-44-16,0 0-34 0,0 0-31 0,0 0-29 15,0 0-14-15,0 0-1 0,0 0 9 0,0 0 13 16,0 0 7-16,-3 29 2 0,9-7-2 0,2 2-4 16,-2 2-6-16,1 1-1 0,2 1-1 0,2 3 2 15,-1-1-2-15,2 3 3 0,0 0-1 16,2 1-1-16,0 0-1 0,0-2-4 15,2 0-3-15,-3 0-8 0,0-2 1 0,0-2-1 0,-2 1-1 16,0-1-1-16,-3-2 1 0,-2-3-4 16,-1-2 0-16,-2-4 0 0,-1-4-2 0,-2-3 0 15,2-4-1-15,-2-1 2 0,0-5-1 0,0 0 0 16,0 0 5-16,0-4 1 0,0-5-3 0,-3-4-2 16,0-3-6-16,2-2-2 0,0-3-2 15,1 1 5-15,0 0-5 0,2 3 2 0,4 1 0 16,1 4-3-16,0 2 1 0,1 3 0 0,-2 1 3 15,3 1 5-15,-2 3-2 0,1 0-1 0,1 2 0 16,0 0-6-16,1 0 8 0,2 0 1 16,1 0 3-16,0 1-4 0,2 2 1 0,0 0 1 15,1 4 1-15,-2-1 5 0,0 2-3 0,-1 3 2 16,-4 1-2-16,-2 4-1 0,-4 0 1 16,-3 2 4-16,-6 0-1 0,-6 2 4 0,-5 1-1 15,-5-2-1-15,-2 0-3 0,-2-3 1 0,-2-2-6 16,4-4-4-16,-2-3-7 0,3-4-19 0,1-3-33 15,4-1-93-15,4-4-445 0,7 0-1146 0</inkml:trace>
  <inkml:trace contextRef="#ctx0" brushRef="#br0" timeOffset="79008.661">5171 14113 400 0,'0'0'96'15,"0"0"22"-15,0 0 9 0,0 0-11 0,0 0-21 16,0 0-17-16,0 0-8 0,0 0-7 0,0 0-7 16,0 0 2-16,0 0 4 0,0 0 4 15,0 0 2-15,0 0 7 0,-27-2-1 0,27 0 0 16,0 2-1-16,0 0-4 0,0 0 2 0,0 0 4 16,0 0 0-16,0 0-4 0,0 0-9 0,-1-1-16 15,0 1-8-15,-1 0-9 0,2-1-1 0,-1-1-3 16,0 2 1-16,1 0-3 0,0 0-4 0,0 0 3 15,0 0-5-15,0 0 5 0,0-1-3 16,0-1-1-16,-1 1-2 0,1 0-1 0,0-1 3 16,-1 1 2-16,-1-1-2 0,1 2 1 0,0-1-2 15,-1 0-4-15,-1 0-2 0,2 0-3 0,0 1-1 16,-2-1-2-16,0 0 0 0,2 1 1 16,0 0 0-16,1 0 0 0,-1-2 3 0,0 2-5 15,1 0 0-15,-2-1-1 0,2 1 2 0,0 0-2 16,0 0 1-16,0 0 1 0,0 0-5 15,0 0 6-15,0 0-2 0,0 0 1 0,0 0 3 16,0 0-2-16,0 0-1 0,0 0 0 0,0 0-5 16,0 0 5-16,0 0 1 0,0 0-2 0,0 0-2 15,0 0 1-15,0 0 1 0,0 0 3 16,0 0 7-16,0 0-5 0,0 0 0 0,0 0-3 16,0-1-2-16,-1 1 0 0,-1-1-3 0,1 1 1 15,0 0 1-15,0-2 0 0,0 2-1 0,-2 0 4 16,2 0-1-16,-2 0-2 0,0 0 0 15,3 0 0-15,-3 0-2 0,-1 0 2 0,2 0 1 0,1 0-1 16,-3 0 0-16,-1 0-1 0,1 0 2 16,-2 0-4-16,-1 0 0 0,0 0 2 0,0 0-2 15,-1 0 3-15,0 0 3 0,0 3-6 0,0-2 1 16,-2 3 0-16,1-2-2 0,-1 3 1 16,-2-1 0-16,-2 3-1 0,-1 0 1 0,-2 3-1 15,-1-1-1-15,-1 1 1 0,-2 0-1 0,0 1-1 16,1 0 2-16,-1 0 1 0,1 0-5 0,4-1 5 15,0 0 1-15,4-2-3 0,3-3 2 16,5 1-2-16,-1-2-5 0,3-1-4 0,2 0 0 16,0 0-1-16,0 1 3 0,5 0 4 0,-1-1 4 15,5 1 2-15,0-2 2 0,3-1-1 16,-1 0 3-16,4-1-1 0,0 0-2 0,4 0 2 16,0 0-4-16,2 0 0 0,0 0-1 0,-1 0 2 15,1 0-1-15,2 0 1 0,0 0 0 0,1 1-2 16,-3 2 3-16,2 3-2 0,-1 0 3 15,-1-1 1-15,-3 3 0 0,0-1 3 0,-3 6-1 16,-3-1 0-16,0 1 0 0,-1 1-1 0,-2 2 3 16,-5 2 1-16,-1 3 2 0,-3 1 2 0,0 0 3 15,-5 1 7-15,-6 0 5 0,-7-1 4 0,-1 2 1 16,-4-3 2-16,-5 1-2 0,-2-1 1 0,-3-2-3 16,1-3-5-16,-1-2-3 0,1-3-7 15,1-3-5-15,3-1-5 0,1-2-4 0,2-3-2 16,1-1-5-16,3-1-10 0,0 0-13 0,2-5-17 15,6-5-18-15,4-3-28 0,0-1-40 16,7-5-77-16,2-3-147 0,0 6-275 0,0 5-902 0</inkml:trace>
  <inkml:trace contextRef="#ctx0" brushRef="#br0" timeOffset="79289.48">4715 13962 959 0,'0'0'307'0,"0"0"23"0,0 0-29 0,0 0-15 16,0 0-70-16,0 0-79 0,0 0-55 16,0 0-28-16,0 0 1 0,0 0 17 0,0 0 14 15,0 0-3-15,0 0-10 0,49 131-12 0,-33-92-12 16,-2 2-7-16,3 1-7 0,0 1-3 0,-1 1-2 16,3-2-6-16,-3 0 0 0,0-1-6 0,-2-2-3 15,0 2-2-15,-6-3-5 0,0 1-1 16,-3-2-3-16,-2-2-3 0,-1-2-2 0,-2-4 0 15,0 0-2-15,0-5-2 0,0-3-5 0,0-4-8 16,1-4-6-16,2-5-10 0,-2-4-9 16,1-4-4-16,2 0-12 0,0-10-39 0,1-5-87 15,1-7-200-15,-3 4-312 0,1 4-888 0</inkml:trace>
  <inkml:trace contextRef="#ctx0" brushRef="#br0" timeOffset="79525.436">4926 13952 1054 0,'0'0'286'0,"0"0"5"16,0 0-12-16,0 0-36 0,0 0-69 0,0 0-64 15,0 0-38-15,0 0-16 0,0 0 6 0,0 0 18 16,0 0 6-16,0 0-5 0,0 0-1 0,4 142-10 16,2-102-7-16,4 3-7 0,0 1-8 0,3 1-3 15,0 0-4-15,2-2-4 0,3 1-6 16,-2-5-5-16,1-1-7 0,0-2-8 0,-1-2-5 15,-1-3-4-15,-2-3-1 0,-1-1 0 16,0-4-3-16,-2 0-10 0,0-3-15 0,0-5-24 16,-2-1-22-16,0-3-48 0,-1-4-202 0,-3-4-1342 0</inkml:trace>
  <inkml:trace contextRef="#ctx0" brushRef="#br0" timeOffset="81970.262">5950 14013 346 0,'0'0'67'0,"0"0"15"16,0 0 36-16,0 0 36 0,0 0 23 0,0 0 15 15,0 0-5-15,0 0-16 0,0 0-24 0,0 0-24 16,0 0-14-16,0 0-14 0,-32-4-2 0,16 11-4 16,1 0-8-16,-3 1-4 0,-2 1-15 15,-1 0-4-15,0 1-5 0,-3-2-8 0,0 1-4 16,1 0-9-16,2 1-7 0,0 0-7 0,0 0-4 15,4 0-2-15,-1-1-4 0,7 0-4 0,0-2-2 16,6 0-6-16,3-2-4 0,2 0-2 16,0 1 2-16,4 1 2 0,6-1 5 0,1-1 5 15,1-1-2-15,7 1 0 0,0-1-3 0,1-1 0 16,2-2 0-16,1 2-4 0,5-2-2 16,-2-1-1-16,4 0-7 0,0 0 5 0,1 0 0 15,0 3-1-15,2 0 2 0,-2 1 3 0,0 2 2 16,-1 1 4-16,-1 1 3 0,-5 1-2 15,-2 0 2-15,-4 0 0 0,-5 2 4 0,-5-1 6 0,-6 1 10 16,-2 2 12-16,-5 0 11 0,-11 2-3 16,-5 1-8-16,-5 1-8 0,-3 2-9 0,-7 1-3 15,2-4 1-15,-4 2 3 0,2-1-1 0,2-2-1 16,2-1-1-16,3-1-3 0,6-4-3 0,0-1-1 16,4-3-5-16,3-2-3 0,3-3-6 15,3 0-6-15,1-6-14 0,1-3-35 0,6-4-66 16,1 2-189-16,1 2-1254 0</inkml:trace>
  <inkml:trace contextRef="#ctx0" brushRef="#br0" timeOffset="82382.785">6393 13989 1179 0,'0'0'285'0,"0"0"-19"16,0 0-18-16,0 0-21 0,0 0-57 0,0 0-53 15,0 0-25-15,0 0-11 0,0 0-12 0,0 0-4 16,0 0-6-16,-79 123-3 0,73-101-3 0,3-1-6 16,-1 3-3-16,0-1-11 0,3 2-4 15,1 0-6-15,0-1-6 0,0 2-1 0,7-3-4 16,-2-1-4-16,4-2-3 0,2-1-1 0,5-2-1 15,-2-2-2-15,4-3 2 0,-2-3 0 0,1-3 2 16,2-2-2-16,-1-3-3 0,2-1 2 16,-5-2-2-16,3-5 3 0,1-4 1 0,-6-1-1 15,4-2 2-15,-5-4 2 0,-1-2 0 0,0-5 0 16,-2-1 4-16,-1-4-1 0,-6-2 0 0,-2 1 1 16,0 1-4-16,-3 0 1 0,-8 2-1 15,-5 2-1-15,2 0 2 0,-6 3-7 0,-1 1-2 16,-4 3-2-16,1 6-8 0,-4 5-2 0,3 5-8 15,-2 3-10-15,2 5-14 0,-1 5-18 0,5 3-31 16,2 2-65-16,8-2-167 0,3-3-1295 0</inkml:trace>
  <inkml:trace contextRef="#ctx0" brushRef="#br0" timeOffset="85226.012">6915 14422 1028 0,'0'0'275'0,"0"0"-47"16,0 0-24-16,0 0 17 0,0 0 6 0,0 0-25 15,0 0-49-15,0 0-32 0,0 0-22 0,0 0-14 16,0 0-19-16,0 0-10 0,0 0-7 0,44 122-9 16,-44-100-7-16,-6 3-7 0,-11 6-10 0,-3 4-12 15,-8 6-18-15,-5 4-20 0,-2 1-36 16,-2-1-75-16,9-11-353 0,13-11-1117 0</inkml:trace>
  <inkml:trace contextRef="#ctx0" brushRef="#br0" timeOffset="86010.38">7787 13947 1096 0,'0'0'344'16,"0"0"-9"-16,0 0-53 0,0 0-43 0,0 0-62 15,0 0-42-15,0 0-15 0,0 0-11 16,0 0-11-16,0 0-11 0,0 0-12 0,0 0-16 15,0 0-14-15,0 0-13 0,54-33-11 0,-75 43-6 16,-7 5-4-16,0 1 1 0,-7 1-5 0,2 2 2 16,-5 2-1-16,4-1-1 0,-4 3 2 0,0-1 2 15,5 0-1-15,1-3-3 0,3-1-2 16,6-4-2-16,5-2-3 0,6-2-1 0,4-3-4 16,6-3-5-16,2-1 0 0,1 0-2 0,8-2 1 15,4 0 2-15,6-1 3 0,5 0-1 0,4 0-2 16,2-2-2-16,0-1 0 0,0 2 3 0,-1-1 1 15,1 1 4-15,-1-1 2 0,2 1-3 16,0-2 3-16,0 0 0 0,1 2 0 0,-1-1 3 16,-1 2-2-16,-2 0 1 0,-4 3 0 0,-4 5 0 15,-3 1 3-15,-6 3 4 0,-6 4 1 16,-1 3 2-16,-4 3 1 0,-8 2-3 0,-9 1 3 16,-5 2 0-16,-8 0 0 0,-4-1-1 0,-8 1 2 15,-4-3 0-15,0-1 0 0,-1 0-1 0,-1-4-4 16,6-2-3-16,2-3-4 0,8-5-2 15,2-4-7-15,6-5-10 0,3 0-14 0,4-5-31 16,1-6-51-16,5-4-123 0,6 4-456 0,-2 2-954 0</inkml:trace>
  <inkml:trace contextRef="#ctx0" brushRef="#br0" timeOffset="86265.061">7422 13750 1068 0,'0'0'1015'0,"0"0"-776"0,0 0-61 16,0 0-40-16,0 0-34 0,0 0-23 0,0 0 6 16,0 0 8-16,0 0-13 0,0 0-17 0,52 118-15 15,-35-85-11-15,0 3-6 0,1 3-6 0,2 0-2 16,0 3-5-16,-3-1 0 0,-1 0-3 16,-1 2-4-16,-2 0 0 0,-4 0-4 0,-3 1 2 15,-3-2-4-15,-3 0-2 0,0-4 0 0,-2-1-5 16,-4-4 0-16,-1-2-4 0,4-5-2 15,1-5-5-15,0-7-8 0,2-2-12 0,0-5-12 16,0-6-5-16,0-1-15 0,1-5-44 0,2-10-104 16,0 4-273-16,1 1-1143 0</inkml:trace>
  <inkml:trace contextRef="#ctx0" brushRef="#br0" timeOffset="86489.462">7595 13862 1040 0,'0'0'354'15,"0"0"-33"-15,0 0-70 0,0 0-27 0,0 0-42 16,0 0-36-16,0 0-15 0,0 0-9 16,0 0-11-16,0 0-16 0,0 0-10 0,79 118-7 15,-74-86-4-15,4 3-6 0,-1 2-3 0,0 2-15 16,-2 1-5-16,3 2-6 0,-1 2-9 16,-4-2 1-16,3 0-10 0,-1-2-5 0,0-2-6 15,2-5-8-15,0-4-1 0,3 0-3 0,1-5-5 16,0-3-7-16,5-5-18 0,-3-3-25 0,4-5-61 15,-6-3-276-15,-2-3-1330 0</inkml:trace>
  <inkml:trace contextRef="#ctx0" brushRef="#br0" timeOffset="89682.312">8572 13775 1219 0,'0'0'297'0,"0"0"-38"0,0 0-27 0,0 0-27 16,0 0-42-16,0 0-39 0,0 0-24 15,0 0-20-15,0 0-21 0,0 0-18 0,0 0-9 16,0 0-1-16,31-34 14 0,-30 40 14 0,-1 3 7 15,0 3 2-15,-2 2-12 0,-1 2-8 16,-4 3-9-16,-1 1-5 0,-2 1-5 0,3 1-3 16,-2 2-2-16,0 2-3 0,0 1-1 0,1-2-3 15,4 4-1-15,-2-1-4 0,4 4-1 0,1-4-2 16,0 0-2-16,1-1-1 0,0 0-2 16,2-1-3-16,2-2 1 0,4 0-2 0,1 0 0 15,2-4-1-15,-1-1 2 0,6-2-2 0,-2-4 4 16,5-3-2-16,0-5-2 0,3-1 5 0,1-4-1 15,4 0 0-15,-4-5-1 0,5-3 1 16,-2-1-4-16,0-2 1 0,2-2-3 0,-3-1-2 16,3 2 0-16,-1-2-5 0,-3 1-9 0,-2 0-11 15,-2 2-22-15,-4 0-19 0,-5 0-27 0,-2 1-53 16,-5 0-81-16,-3 1-163 0,-1 2-241 0,0 3-897 16</inkml:trace>
  <inkml:trace contextRef="#ctx0" brushRef="#br0" timeOffset="89913.993">8299 13973 526 0,'0'0'165'16,"0"0"88"-16,0 0 68 0,0 0 30 0,0 0-40 15,0 0-72-15,0 0-60 0,0 0-45 0,0 0-20 16,0 0-14-16,0 0-12 0,0 0-12 0,0 0-14 15,0 0-9-15,139-7-9 0,-99 3-9 0,1-3-14 16,0 1-8-16,-1-3-8 0,1 1-10 16,-3-1-6-16,-3 0-14 0,-2-2-28 0,-1 3-62 15,-5 0-144-15,-7 3-393 0,-9 2-925 0</inkml:trace>
  <inkml:trace contextRef="#ctx0" brushRef="#br0" timeOffset="91008.093">9005 13786 543 0,'0'0'274'0,"0"0"-6"0,0 0 39 16,0 0 14-16,0 0-37 0,0 0-51 0,0 0-54 15,0 0-39-15,0 0-34 0,0 0-31 0,0 0-27 16,0 0-15-16,0 0-6 0,-35-25-2 0,34 32 4 16,0 2 1-16,1 3 1 0,0 2 0 0,0 4-2 15,0 1-1-15,0 4 1 0,0 1-1 16,1 3 2-16,4 0 0 0,0 1-2 0,2 0-4 16,-1-1-4-16,0 1-3 0,5-1-5 0,-2-1 0 15,1-1-3-15,2-3-3 0,-1-1 1 0,5-2-6 16,-1-2 0-16,3 0 2 0,1-2-5 15,1-4 3-15,0-1 1 0,1-4-3 0,-1-2 4 16,-1-3-1-16,0-1-1 0,-5-3 1 0,4-4 1 16,-4-4 0-16,3-5 1 0,-5-2-2 15,4-5-1-15,-5-2-1 0,0-5 3 0,-1-3 0 16,-5-3 3-16,2-5-1 0,-5 1-1 0,-2 0 1 16,0-1-4-16,-4 3 0 0,-7 3-2 0,-6 0-1 15,-2 3-1-15,-5 6-3 0,-4 4-2 16,-2 5-4-16,-3 8 0 0,-1 5-9 0,1 4-6 15,2 7-13-15,6 6-12 0,0 6-16 0,9 2-39 16,-1 7-79-16,8-9-382 0,3-5-1026 0</inkml:trace>
  <inkml:trace contextRef="#ctx0" brushRef="#br0" timeOffset="91775.291">9720 14195 616 0,'0'0'226'0,"0"0"53"0,0 0 12 0,0 0-30 16,0 0-37-16,0 0-51 0,0 0-51 0,0 0-33 15,0 0-19-15,0 0-10 0,0 0-7 0,0 0-4 16,0 0 3-16,0 0 8 0,4 13 5 16,0-8 0-16,-1 0-6 0,4 4-3 0,-4 0 3 15,4 2-1-15,-4 3-1 0,0 4-4 0,0-1-3 16,-3 2-6-16,0 0-8 0,0 1-4 0,0-2-3 15,-6 0-8-15,-2 0 2 0,-1-3-11 16,-1 1-9-16,1-2-6 0,0-3-8 0,2-2-17 16,1 0-30-16,3-3-52 0,2-3-166 0,1 0-1384 0</inkml:trace>
  <inkml:trace contextRef="#ctx0" brushRef="#br0" timeOffset="92715.032">10535 13669 1004 0,'0'0'508'0,"0"0"-212"15,0 0-68-15,0 0-18 0,0 0-28 0,0 0-33 16,0 0-40-16,0 0-33 0,0 0-13 0,0 0-6 16,0 0-6-16,0 0-4 0,0 0-1 0,-140 82-1 15,114-67-3-15,-3 1-4 0,-2 0-4 16,0-2-5-16,-1 0 0 0,0 0-10 0,1 0-2 15,2-2-8-15,1 1-5 0,4-2 1 0,3-1-4 16,5-1-3-16,3-2-3 0,4 0-4 16,4 0-2-16,3 0-4 0,2-1 0 0,5-2 2 15,4 1 2-15,6-3 8 0,2-1-3 0,5-1 2 16,1 0-3-16,5 0 2 0,1-3 1 0,-1 0-2 16,4-2 4-16,-1 0-3 0,1 2 3 15,0-1 1-15,-1 2-2 0,2 1 0 0,-2 1 0 16,-3 0 1-16,-1 1 2 0,-5 5 1 0,-2 1 2 15,-2 3 1-15,-5 3 2 0,-3 1-2 16,-5 4 5-16,-2 1 0 0,-3 3 0 0,-10 4 4 16,-6-2-2-16,-5 0 3 0,-3 0 2 0,-7-1 3 15,-6 0 1-15,-1-1 0 0,-3 1-1 0,-2-2-4 16,3-3-4-16,2-2-5 0,3-4-3 16,4-3-3-16,2-6-5 0,8-3-6 0,2-2-13 0,3-5-19 15,2-8-33-15,6-5-69 0,3 4-212 16,3 5-1290-16</inkml:trace>
  <inkml:trace contextRef="#ctx0" brushRef="#br0" timeOffset="92949.02">10076 13598 1947 0,'0'0'184'15,"0"0"-58"-15,0 0 22 0,0 0 28 0,0 0-23 16,0 0-28-16,31 116-23 0,-18-87-15 0,0 5-16 15,0 0-16-15,4 3-10 0,-3 0-8 0,3 1-8 16,-4 1-8-16,2-1-5 0,-2 1-6 16,-1 1-4-16,-3-2 0 0,-3-2-5 0,0 0 1 15,-2-3-4-15,-3-1 1 0,1-4-4 0,-1-5-4 16,-1-2-7-16,0-7-8 0,0-5-17 0,1-5-25 16,1-4-37-16,2-3-107 0,0-3-336 15,-2 1-1068-15</inkml:trace>
  <inkml:trace contextRef="#ctx0" brushRef="#br0" timeOffset="93177.316">10233 13612 1897 0,'0'0'196'0,"0"0"-47"0,0 0-1 16,0 0 30-16,0 0-20 0,0 0-31 0,0 0-23 15,0 0-20-15,93 122-12 0,-72-90-16 16,1 3-6-16,-2 3-8 0,2 2-6 0,-2 0-4 15,-3 2-9-15,-3-1-1 0,-2 2-2 0,-4 1-5 16,-1-2 5-16,-5 0-8 0,-2-2-5 0,0-1 0 16,-1-2-5-16,-1-5-3 0,-2-4-4 15,2-7-4-15,2-5-21 0,0-3-12 0,0-5-29 16,8-6-55-16,-5-2-183 0,3 0-1355 0</inkml:trace>
  <inkml:trace contextRef="#ctx0" brushRef="#br0" timeOffset="93540.842">11029 13530 2129 0,'0'0'288'15,"0"0"-148"-15,0 0-13 0,0 0 6 0,0 0 2 16,0 0-16-16,0 0-28 0,0 0-18 0,0 0-15 16,0 0-9-16,-41 124-14 0,35-101-7 15,-1 3-4-15,1 1-11 0,-1 0 2 0,3 2-1 16,-1 2-7-16,2 2 2 0,3 2-4 0,0 1 1 16,0 1-4-16,0-1 1 0,0 1-1 0,2-2-2 15,3-3 2-15,0-3 1 0,2-4-3 16,1-2-3-16,3-3 1 0,0 0 1 0,3-5 0 15,1-2 0-15,1-4-1 0,1-2 1 0,5-4-2 16,0-3-4-16,1 0-2 0,1-4-12 0,0-5-11 16,-1-1-18-16,-2-2-25 0,-3-2-40 15,-1-1-89-15,-2 0-157 0,-7 4-320 0,-2 2-913 0</inkml:trace>
  <inkml:trace contextRef="#ctx0" brushRef="#br0" timeOffset="93784.023">10523 13776 1176 0,'0'0'277'16,"0"0"15"-16,0 0 3 0,0 0-35 0,0 0-55 15,0 0-62-15,0 0-30 0,0 0-23 16,118-51-27-16,-78 40-22 0,4 0-12 0,1-1-2 15,2 2 0-15,3-2-3 0,-2 2-3 0,0 0-7 16,-2 1-7-16,-2-1-5 0,-3 1-10 0,-5 0-6 16,-4 1-18-16,-3 2-27 0,-5-2-58 15,-3 3-126-15,-7 0-394 0,-6 1-933 0</inkml:trace>
  <inkml:trace contextRef="#ctx0" brushRef="#br0" timeOffset="94195.144">11532 13594 2065 0,'0'0'250'0,"0"0"-61"0,0 0-6 16,0 0-48-16,0 0-55 0,0 0-28 0,0 0-9 15,0 0 6-15,0 0 3 0,0 0-7 0,0 0-10 16,0 0 1-16,35 133 0 0,-30-103 4 16,0 2-3-16,-1 2 0 0,1 0-5 0,0 3-4 15,1-1-1-15,-2-2-10 0,-2 0-2 0,1-3-6 16,-1 0-8-16,-1-4-10 0,1-2-26 16,-1-3-50-16,0-9-200 0,1-3-1435 0</inkml:trace>
  <inkml:trace contextRef="#ctx0" brushRef="#br0" timeOffset="95474.993">12558 13450 653 0,'0'0'124'0,"0"0"36"0,0 0 18 0,0 0 0 15,0 0-35-15,0 0-29 0,0 0-14 0,0 0 6 16,0 0 16-16,0 0-7 0,0 0-7 0,0 0-5 15,28 75-11-15,-26-52-1 0,1 1-7 0,1 3-4 16,-2 4 6-16,2 0-7 0,0 2-4 16,-3 2-7-16,1 0-12 0,-1 2-4 0,-1-1-9 15,0-2-8-15,-1 2-9 0,-4-3-12 0,-1 0-8 16,1-1-5-16,0-1-6 0,1-1-3 0,1-5-6 16,1-3-5-16,2-4-8 0,0-4-12 15,7-2-13-15,-3-6-19 0,3-3-23 0,2-3-46 16,0-1-114-16,-1-4-261 0,-3 0-977 0</inkml:trace>
  <inkml:trace contextRef="#ctx0" brushRef="#br0" timeOffset="95741.035">12810 13353 1528 0,'0'0'361'0,"0"0"-222"15,0 0-12-15,0 0 14 0,0 0 11 16,0 0-12-16,0 0-25 0,0 0-17 0,-24 142-14 16,24-114-15-16,0 4-16 0,0-1-12 0,2 0-5 15,1-1-4-15,3-1-7 0,-1 3-4 0,2-1-6 16,-4 1-6-16,1-2-2 0,-1 3-6 0,-3 1-2 16,0-3-3-16,0 0-5 0,-7-2-2 15,1-1-6-15,-1 0-4 0,-3-6-6 0,2 2-10 16,1-6-11-16,1-4-19 0,-1-3-21 0,4-7-17 15,-3-3-46-15,4-1-220 0,1 0-1137 0</inkml:trace>
  <inkml:trace contextRef="#ctx0" brushRef="#br0" timeOffset="96002.069">12231 13719 1375 0,'0'0'291'0,"0"0"-55"0,0 0-34 16,0 0-16-16,0 0-17 0,0 0-16 0,0 0-22 15,0 0-23-15,0 0-26 0,132-38-22 0,-80 23-15 16,6-3-9-16,1 0-1 0,2-1-5 16,3-1-3-16,-3 2-9 0,-1 3-5 0,-6 3-9 15,-5 2-6-15,-6 4-8 0,-8 2-8 0,-8 3-1 16,-8-1-5-16,-5 2-3 0,-7 0-9 0,-2 0-15 15,-5 7-8-15,0-1-18 0,-8 5-39 0,-6 0-112 16,3-1-305-16,4-3-994 0</inkml:trace>
  <inkml:trace contextRef="#ctx0" brushRef="#br0" timeOffset="96215.093">12227 13943 1041 0,'0'0'247'0,"0"0"-39"0,0 0-3 15,0 0 30-15,0 0-23 0,0 0-63 0,0 0-54 16,149-34-26-16,-110 26-13 0,5-1-9 0,-2 1-16 16,2 0-14-16,-2 1-13 0,-2 1-16 0,-4 0-14 15,-1 2-26-15,-2-2-65 0,-9 2-178 16,-9 1-1181-16</inkml:trace>
  <inkml:trace contextRef="#ctx0" brushRef="#br0" timeOffset="98586.527">13801 13526 158 0,'0'0'528'0,"0"0"-381"0,0 0 24 0,0 0 11 15,0 0-1-15,0 0-31 0,0 0-32 16,0 0-11-16,0 0-16 0,0 0-5 0,0 0-3 16,0 0-1-16,-102-100-3 0,89 99-2 0,1-1 0 15,1 2-1-15,-4 0 5 0,1 0 0 0,1 5-1 16,0 0-6-16,-1 2-6 0,4 0-8 0,1 3-10 16,2 0-6-16,0 2-12 0,0 3-7 15,4 0-5-15,1 4 0 0,-1 2-2 0,3 2 2 16,0 3 1-16,0-3-1 0,0 4-1 0,1 0-1 15,3-1 0-15,-2 4 1 0,2 2 1 0,0 0 0 16,-1 2 0-16,3-2-1 0,-4-1 1 16,-1-1 0-16,0-2-4 0,-1-3-4 0,0-2-3 15,0-4-6-15,0-2 1 0,0-1-1 0,-1-5-2 16,0-1-5-16,0-5-1 0,0-2-2 0,-1 0-10 16,2-3-5-16,-1 0-15 0,1 0-24 15,0-2-50-15,0-3-110 0,0-1-295 0,0 2-1091 0</inkml:trace>
  <inkml:trace contextRef="#ctx0" brushRef="#br0" timeOffset="98766.044">13440 13799 658 0,'0'0'180'0,"0"0"55"0,0 0 23 15,0 0 0-15,0 0-11 0,0 0-35 0,0 0-34 16,0 0-37-16,0 0-39 0,0 0-30 0,0 0-18 15,0 0-17-15,132-35-16 0,-104 28-15 0,-4 3-25 16,2-2-17-16,-2 2-40 0,-1 0-85 0,-6 1-337 16,-4 1-981-16</inkml:trace>
  <inkml:trace contextRef="#ctx0" brushRef="#br0" timeOffset="99580.585">14456 13643 552 0,'0'0'136'0,"0"0"38"0,0 0 31 16,0 0-10-16,0 0-33 0,0 0-19 0,0 0-16 16,0 0-14-16,0 0-7 0,0 0-3 0,0 0-3 15,0 0-5-15,0 0-10 0,0 0-5 0,-99 32-6 16,89-24-5-16,4 2-6 0,-3-2-7 15,2 2-7-15,3 1-9 0,-1-2-5 0,4 1-7 16,1-1-7-16,0 0-6 0,1 0-3 0,5 0-1 16,2-1-1-16,1 0-1 0,3 0-2 15,1 2-2-15,0-3 0 0,3 0-3 0,-2 0 0 16,3 0-2-16,-1-2 1 0,-1-1 0 0,-1-2 0 16,1-1 2-16,-2-1-1 0,-3 0 4 15,-1-3 2-15,-1-2 1 0,-3-4 2 0,3-3-2 0,-3-1-1 16,0-2-1-16,3-2-3 0,-5-2-2 15,3-2 0-15,-4 2-3 0,-2-1 0 0,0-1-2 16,-2 3-5-16,-5 2-1 0,-3 1-2 0,0 4-4 16,0 2-4-16,-2 2-7 0,-4 4-5 15,0 3-6-15,-2 0-5 0,-2 0-6 0,0 3-6 0,2 1-6 16,3 2-7-16,-2 1-6 0,5 0-11 16,1-1-13-16,3 2-18 0,3-1-39 0,3 0-108 15,2-3-138-15,0-2-921 0</inkml:trace>
  <inkml:trace contextRef="#ctx0" brushRef="#br0" timeOffset="99859.308">14588 13701 576 0,'0'0'190'0,"0"0"59"0,0 0 37 16,0 0-21-16,0 0-45 0,0 0-36 0,0 0-29 15,0 0-27-15,0 0-22 0,0 0-18 16,17 136-7-16,-6-115-6 0,-1 3-3 0,0 2-11 15,1 0-9-15,-4 2-8 0,-1 0-8 0,0 0-4 16,-4 3-6-16,-2-1 2 0,-1-2-3 0,-7-1 3 16,-3 1 4-16,-7-1 0 0,-2-1 5 0,-2 2 2 15,-4-5 3-15,-2-1-3 0,-1-5-1 16,0-1-5-16,3-4-4 0,2-5-4 0,4-4-6 16,3-3-6-16,3 0-8 0,1-8-7 0,3-5-6 15,2-4-10-15,5-3-13 0,3-7-15 0,0-3-22 16,3-4-35-16,7-1-60 0,4-2-156 0,-1 9-336 15,-5 10-926-15</inkml:trace>
  <inkml:trace contextRef="#ctx0" brushRef="#br0" timeOffset="100247.252">14873 13685 743 0,'0'0'291'0,"0"0"48"15,0 0-13-15,0 0-45 0,0 0-77 0,0 0-52 16,0 0-21-16,0 0-11 0,0 0-13 15,0 0-15-15,0 0-10 0,0 0-12 0,0 0-8 16,0 0-12-16,78 90-9 0,-72-83-8 0,2 0-3 16,1-1-6-16,1-3-3 0,0-2-2 15,0-1-5-15,2 0-3 0,0-3-4 0,5-5-3 16,-4-1-4-16,5-2-1 0,-5-2-1 0,3-2 0 16,-4-1 0-16,-2-1 1 0,-3-1-4 0,-5 1 1 15,0 0-3-15,-2 1 4 0,-2-1-1 0,-2 6-2 16,-5-1 3-16,-2 4-3 0,-5 3 2 0,3 2-1 15,-4 1 4-15,-2 2 2 0,0 0-1 16,2 5 2-16,-1 3-1 0,-1 1 1 0,0 2 2 16,2 1 3-16,2 3-1 0,-2 1 0 0,5 2 1 15,1 3 0-15,3 2 1 0,5 4 3 0,3 0 2 16,0 3 1-16,8 1 1 0,5-3-3 16,0 0-1-16,7-4-5 0,0-1-4 0,6-5 3 15,-1-4-9-15,3-1-2 0,3-4-3 0,-1-3-4 16,1-5-6-16,-2-1-12 0,-2-5-13 15,-5-4-36-15,0-6-56 0,-1 0-108 0,-8 1-301 16,-3 4-1032-16</inkml:trace>
  <inkml:trace contextRef="#ctx0" brushRef="#br0" timeOffset="100509.186">15509 13230 1340 0,'0'0'410'0,"0"0"-59"0,0 0-62 0,0 0-58 15,0 0-85-15,0 0-43 0,0 0-23 16,0 0-4-16,0 0 4 0,0 0-10 0,0 0-10 16,0 0-5-16,-18 135-6 0,17-100-4 0,1 5-1 15,0 2-7-15,1 2-5 0,1-1 1 0,4 3-9 16,-3-2-1-16,0-2-2 0,4 1-6 16,-6-1-1-16,1-3-3 0,-1-2-4 0,2-1-2 15,-3-3-2-15,0-3-3 0,0-2-4 0,1-2-5 16,1-5-2-16,-1 0-8 0,1-6-7 0,3-5-11 15,-2-1-14-15,-1-5-16 0,5-4-40 16,-4-1-80-16,2-8-144 0,-2 0-379 0,-2 2-918 0</inkml:trace>
  <inkml:trace contextRef="#ctx0" brushRef="#br0" timeOffset="100689.231">15287 13755 1887 0,'0'0'302'0,"0"0"-76"16,0 0-16-16,0 0-43 0,0 0-61 16,0 0-43-16,0 0-24 0,150-46-14 0,-115 38-11 15,5 3-9-15,-3-2-8 0,-2 0-13 0,1 1-25 16,-5 1-40-16,0 0-58 0,-6 2-126 0,-5 1-343 16,-9 0-922-16</inkml:trace>
  <inkml:trace contextRef="#ctx0" brushRef="#br0" timeOffset="101060.432">16183 13575 1644 0,'0'0'307'0,"0"0"-71"16,0 0-12-16,0 0-42 0,0 0-60 0,0 0-32 15,0 0-19-15,0 0-13 0,0 0-12 0,-119-15-8 16,104 22-2-16,-2 1-2 0,3 2-1 0,2 0-5 15,-3 0-6-15,5 2-7 0,2-1-6 16,1 2-4-16,1 0-4 0,3-1-1 0,1-2-4 16,2 2-1-16,0-2-2 0,1-1-3 0,4-2-1 15,5-2-1-15,1 0-1 0,4-2 0 0,-1 0-3 16,4-3-3-16,0 1-5 0,2 1 3 16,-3-1-4-16,7 1 1 0,0 1 0 0,-1-1-1 0,3 3 4 15,-2-1-1-15,1 2 0 0,-1 2 4 16,-4 1 4-16,0 2 11 0,-6 0 6 0,-1-1 10 15,-8 2 10-15,-4 0 13 0,-1-1 14 0,-10-1 5 16,-5 1 3-16,-5-1-6 0,-7 1-5 16,-2-2-5-16,-3 0-5 0,0-2-2 0,-1-2-9 15,-1 0-7-15,3-3-12 0,5 0-15 0,0-2-16 16,4-3-26-16,3-4-52 0,7-3-166 16,4 7-1392-16</inkml:trace>
  <inkml:trace contextRef="#ctx0" brushRef="#br0" timeOffset="102369.626">17399 13430 731 0,'0'0'274'16,"0"0"48"-16,0 0-3 0,0 0-44 0,0 0-52 15,0 0-48-15,0 0-42 0,0 0-33 16,0 0-20-16,0 0-18 0,0 0-14 0,0 0-9 16,0 0-8-16,0 0-6 0,-94-25-2 0,67 28-4 15,-3 2 0-15,-3 2-5 0,-2 0 2 0,2-1 3 16,-2 4-2-16,1-1 6 0,1 1-2 15,4 0 0-15,0-1-2 0,6 1-2 0,2 0-7 16,3-2-5-16,3 3-3 0,2-1-5 0,4 0-4 16,4-1-6-16,2 0-5 0,3-1-1 15,0-2 1-15,4 1 4 0,7-3 6 0,0-1 2 16,4 0 5-16,0-2-2 0,4 0-1 0,0 1-1 16,1-1 2-16,2-1 2 0,-1 0-1 0,3 1 2 15,2-1-1-15,-1 0 2 0,1 0-1 16,3 0 3-16,0 0 0 0,0 0-1 0,-1 0 1 15,0 0 0-15,-1 0 1 0,-3 3 1 0,-3 0-1 16,-1 1 3-16,-3 3-3 0,-7 1 2 16,-4 2 4-16,-3 1 3 0,-3 3 4 0,-6 0 3 15,-7 3 3-15,-6 1-5 0,-7 1 0 0,-1-2 1 16,-4 0 0-16,-3 1 4 0,-1-3 4 0,-4 2-1 16,2-1 4-16,-4-2-1 0,4-3-5 0,0-1-3 15,3-2-8-15,4-3-7 0,3-3-4 0,4-2-8 16,1 0-11-16,5-4-12 0,2-6-29 15,2-1-39-15,7-5-72 0,0 2-230 0,5 4-1221 0</inkml:trace>
  <inkml:trace contextRef="#ctx0" brushRef="#br0" timeOffset="102634.612">16841 13276 1360 0,'0'0'307'0,"0"0"-36"15,0 0-31-15,0 0-33 0,0 0-64 0,0 0-39 16,0 0-11-16,0 0 0 0,0 0-12 0,0 0-10 16,0 0-8-16,0 0-1 0,67 141 1 15,-59-108-5-15,3 3-2 0,1 1-3 0,-2 2-8 16,1-2-7-16,0 0-5 0,-3-2-5 0,1-1-3 16,-1 0-6-16,-1-2-4 0,-3 0-3 0,1-1-5 15,-1-4-1-15,-3-1-5 0,0-2-4 16,2-5-3-16,0-2-2 0,0-5-9 0,-2-2-5 0,4-2-10 15,-1-5-12-15,1-3-14 0,1 0-40 16,1-9-94-16,1-4-188 0,-4 4-328 0,2 0-909 0</inkml:trace>
  <inkml:trace contextRef="#ctx0" brushRef="#br0" timeOffset="102859.828">16996 13252 1618 0,'0'0'288'0,"0"0"-74"0,0 0-16 16,0 0 10-16,0 0-35 0,0 0-25 0,0 0-27 16,52 120-17-16,-42-87-14 0,1 5-14 15,4 0-11-15,-2 1-12 0,-1 0-8 0,3 0-7 16,-4-1-6-16,0-2-10 0,-2-1-5 0,-4-1-8 16,2-2-3-16,-4-1-3 0,2-1-2 0,-4-1-3 15,1-3-1-15,-1-4-5 0,1-4-9 0,2-2-17 16,-1-4-23-16,1-5-45 0,2-2-111 0,-1-5-454 15,0 0-1004-15</inkml:trace>
  <inkml:trace contextRef="#ctx0" brushRef="#br0" timeOffset="103250.016">17772 13195 1031 0,'0'0'385'16,"0"0"9"-16,0 0-38 0,0 0-55 0,0 0-89 15,0 0-78-15,0 0-44 0,0 0-29 0,0 0-6 16,0 0 4-16,0 0 6 0,0 0 2 0,0 0-10 15,0 0-10-15,-13 80-8 0,0-52-6 16,1 1-4-16,-2 4-3 0,1 0-5 0,1 4-3 16,0 3-4-16,2-2 2 0,0 3-9 0,2-2 2 15,2-4-2-15,2 0-2 0,3-3-1 0,1-2 0 16,0-1-1-16,2-4-2 0,5-3 2 0,4-1-1 16,0-4-1-16,4-3-2 0,3-3 0 15,5-4-1-15,0-1 0 0,2-4 0 0,1-2-4 16,-1 0-6-16,2-8-7 0,-3-2-13 0,1-2-18 15,-1-1-32-15,-2-4-60 0,-2 1-150 16,-4 3-422-16,-7 5-929 0</inkml:trace>
  <inkml:trace contextRef="#ctx0" brushRef="#br0" timeOffset="103494.097">17361 13359 1163 0,'0'0'390'0,"0"0"-52"0,0 0-69 0,0 0-47 16,0 0-53-16,0 0-48 0,0 0-30 0,122-33-21 16,-90 28-15-16,7 1-17 0,0-1-9 0,3 0-9 15,-1 2-9-15,-1 0-8 0,0 1-15 16,-6 0-17-16,1-1-21 0,-4 2-32 0,-6-1-52 15,1 0-96-15,-9 0-343 0,-7 2-935 0</inkml:trace>
  <inkml:trace contextRef="#ctx0" brushRef="#br0" timeOffset="104783.108">18238 13284 601 0,'0'0'156'16,"0"0"42"-16,0 0 7 0,0 0-23 0,0 0-42 15,0 0-41-15,0 0-34 0,0 0-27 0,0 0-20 16,0 0-8-16,0 0-5 0,0 0-2 0,0 0-1 16,0 0 2-16,0-2 7 0,0 2 8 15,-2 0 13-15,2 0 17 0,0 0 17 0,0 0 10 16,0 0 7-16,0 0-3 0,-1 0-6 0,1 0-11 16,-1 2-11-16,0-1-8 0,0-1-10 15,0 1-4-15,-1-1-8 0,1 1-5 0,-1-1-6 16,2 2-1-16,-2-2-1 0,1 1-1 0,0-1 0 15,-1 1 2-15,1 0 5 0,-3 1 3 0,4 1 3 16,-2-1 1-16,1 2 1 0,-2-2 1 0,2 5 2 16,-2-1 2-16,2 2-1 0,-1-1 0 0,1 3-1 15,-2-1-4-15,1 1-2 0,2 0-2 16,-1 0 1-16,0 1-2 0,0 1 0 0,0 4 0 16,0 2 0-16,-1 0 1 0,-2 2 0 0,3 2-5 15,-1 1-3-15,0-1-3 0,-1 0-1 0,1 1 0 16,2-3-3-16,0-3 1 0,0 0-3 15,3-2 1-15,2 0 2 0,3-2 1 0,-1 2 3 16,2-2-1-16,-1-2 2 0,3 0-3 0,-1 0-1 16,0-3 1-16,2-1 0 0,-1-1-1 15,1-5 2-15,0 1 1 0,-1-2 1 0,1-2 3 16,-1-6 0-16,1-4-1 0,2-1-2 0,-1-2 0 16,1-5 0-16,-3 0 0 0,1-3 2 0,-1-2 0 15,-4-3 0-15,-1-2 1 0,-3-1-3 16,0-1 0-16,-3 1-1 0,0 0 0 0,0 1 0 15,-5 1-2-15,-2 0 0 0,-2 3-3 0,-5-1 1 16,1 3-7-16,-5 1-4 0,-1 1-7 16,-3 5-10-16,-1 3-15 0,0 6-25 0,1 7-47 0,-3 1-90 15,7 5-328-15,6-1-1066 0</inkml:trace>
  <inkml:trace contextRef="#ctx0" brushRef="#br0" timeOffset="105596.002">18660 13543 849 0,'0'0'290'0,"0"0"32"0,0 0 16 16,0 0-31-16,0 0-83 0,0 0-74 0,0 0-33 15,0 0-24-15,0 0-16 0,0 0-14 0,0 0-10 16,0 0-11-16,0 0-12 0,0 0-6 0,113 0-7 15,-93 3-5-15,1-2-5 0,2-1-2 16,-2 0-3-16,0 0-4 0,-1 0 1 0,-3 0-1 16,-3-4-2-16,-4 2 1 0,-2 1 0 0,-7 0 2 15,-1-1 1-15,0 2-1 0,-5 0-4 16,-8 0-1-16,-4 3-3 0,-6 3 0 0,-2-1-4 16,-3 1-5-16,2-1-2 0,0-1-11 0,5 1-9 15,3-1-18-15,3 1-25 0,5-3-44 0,3 1-112 16,4-2-287-16,2-1-956 0</inkml:trace>
  <inkml:trace contextRef="#ctx0" brushRef="#br0" timeOffset="106097.375">19774 13185 1891 0,'0'0'308'0,"0"0"-58"0,0 0-48 0,0 0-54 16,0 0-55-16,0 0-28 0,0 0-13 16,0 0-8-16,0 0-6 0,-130-16-5 0,101 26-5 15,-3-3 0-15,-1 4-1 0,0-1-2 0,-2 2 2 16,-1 1-4-16,3 2-2 0,2 0-4 0,0 0 0 15,3 0-3-15,1 2-4 0,2 0-2 16,2 0-6-16,3-1-2 0,5 0-1 0,1-4-2 16,5 1-3-16,6-1-2 0,1-2-3 0,2-1 0 15,7 0 1-15,4-4 2 0,5-1 3 0,3-1-1 16,2-2 1-16,4-1 0 0,-2 1 0 0,5-1 2 16,-2 0 0-16,1 0 2 0,0 0 1 15,1 0 2-15,1 0-2 0,0 1 0 0,-2 2 0 16,2-1-1-16,-6 3 2 0,-2-1 0 0,-2 3-2 15,-4 2 3-15,-4 1-4 0,-2 2 1 0,-3 2 2 16,-1 4-4-16,-5-1 2 0,0 0 1 16,-7 3 3-16,-5-2 1 0,-6-1 4 0,-5 2 4 15,-8-3 1-15,-7 0 5 0,-3-1-3 0,-8-1 1 16,2-1 0-16,-4-3-2 0,2 0 1 16,2-4-4-16,6-4-6 0,3-2-4 0,7 0-5 15,6-9-9-15,5-2-15 0,7-4-22 0,3-4-53 16,6-3-106-16,4 5-441 0,0 5-1003 0</inkml:trace>
  <inkml:trace contextRef="#ctx0" brushRef="#br0" timeOffset="106349.163">19274 13039 1993 0,'0'0'200'0,"0"0"-50"16,0 0-19-16,0 0 12 0,0 0 0 0,0 0-22 15,0 0-22-15,0 0-23 0,30 132-15 0,-20-98-11 16,0 5-5-16,1-1-5 0,-1 3-6 16,0 1-6-16,0-2-6 0,-4 4-1 0,-2-2-1 15,0 1 0-15,-3-2-2 0,-1-2 0 16,0-4-5-16,-3-3-5 0,1-2-1 0,-3-4-4 0,1-1-4 16,1-5-6-16,1-4-9 0,1-3-17 15,1-6-19-15,0-2-21 0,0-4-29 0,0-1-67 16,3-7-159-16,0-1-339 0,-1 0-929 0</inkml:trace>
  <inkml:trace contextRef="#ctx0" brushRef="#br0" timeOffset="106562.086">19415 13075 1352 0,'0'0'430'0,"0"0"-99"0,0 0-84 15,0 0-46-15,0 0-63 0,0 0-34 0,0 0-5 16,0 0-3-16,0 0-12 0,0 0-17 0,53 132-12 15,-45-92-7-15,0-1-3 0,-2 5-2 0,1 1-8 16,-1-2-4-16,0 2-7 0,0 0-6 0,-3-2-5 16,-1-1-4-16,0-5-4 0,-2-1-3 15,0-6-4-15,0-1-6 0,0-4-11 0,2-3-11 16,3-4-17-16,3-4-30 0,3-4-63 0,-2-3-245 16,-3-5-1279-16</inkml:trace>
  <inkml:trace contextRef="#ctx0" brushRef="#br0" timeOffset="107059.58">20069 13137 967 0,'0'0'371'0,"0"0"17"0,0 0-28 16,0 0-76-16,0 0-86 0,0 0-50 0,0 0-39 16,0 0-37-16,0 0-29 0,0 0-12 15,0 0 5-15,0 0 11 0,0 0 9 0,0 0-4 16,2 34-6-16,-13-15-9 0,1 3-5 0,-2 2-3 16,1 3 1-16,1 4-5 0,1 3-2 15,1 0-1-15,0 4-8 0,2 1 1 0,1-2-4 16,1 0-4-16,3-1-3 0,0-3-1 0,1-3-4 15,0-2 1-15,5-2-2 0,0-4 1 0,5 1 2 16,1-4-2-16,0-3 0 0,7-3 1 0,1-3 2 16,3-2-2-16,1-5 3 0,5-1-4 15,-3-2-5-15,2-6-5 0,1-4-13 0,-2-3-21 16,-1-5-32-16,-4-1-62 0,0-2-137 0,-8 3-427 16,-5 7-931-16</inkml:trace>
  <inkml:trace contextRef="#ctx0" brushRef="#br0" timeOffset="107284.827">19720 13309 1115 0,'0'0'472'15,"0"0"-149"-15,0 0-74 0,0 0-26 16,0 0-40-16,0 0-62 0,0 0-33 0,0 0-20 15,140-46-18-15,-98 41-15 0,1-1-7 0,1 1-4 16,2 2-7-16,-5 2-6 0,0-1-11 0,-4 2-13 16,-2 0-17-16,-5 0-28 0,-2 0-45 15,-5 0-92-15,-4 0-331 0,-9 2-1016 0</inkml:trace>
  <inkml:trace contextRef="#ctx0" brushRef="#br0" timeOffset="107585.242">20846 13154 1782 0,'0'0'246'16,"0"0"-61"-16,0 0-27 0,0 0-13 0,0 0-17 15,0 0-12-15,0 0-20 0,0 0-11 0,0 0-14 16,0 0-9-16,0 0-3 0,-6 138-9 0,4-107-3 16,-3 1-6-16,1 4-4 0,3 1-3 15,-1 1-5-15,-1-2-3 0,2 2-3 0,-1-3-4 16,2-3 0-16,-1-5-3 0,0 0-5 0,0-5-2 16,-2-1-8-16,0-3-8 0,0-4-13 0,1-1-24 15,-4-4-55-15,4-3-195 0,1-2-1412 0</inkml:trace>
  <inkml:trace contextRef="#ctx0" brushRef="#br0" timeOffset="108784.379">21316 13807 619 0,'0'0'165'0,"0"0"50"15,0 0 28-15,0 0 1 0,0 0-26 16,0 0-40-16,0 0-40 0,0 0-28 0,0 0-22 16,0 0-15-16,0 0-3 0,0 0 11 0,-38-3 16 15,36 15 6-15,1 2 2 0,-3 3-9 16,0 2-14-16,1 1-11 0,-2 1-14 0,1-2-12 15,-1 2-11-15,0-2-14 0,3-3-8 0,-2 0-7 16,-1-2-9-16,3-2-5 0,-1-2-8 0,0-1-14 16,2-3-29-16,1-2-46 0,0 0-100 15,1-3-363-15,2-1-1006 0</inkml:trace>
  <inkml:trace contextRef="#ctx0" brushRef="#br0" timeOffset="109264.422">21676 13543 1217 0,'0'0'338'0,"0"0"-136"16,0 0-38-16,0 0 14 0,0 0-14 0,0 0-40 16,-35 137-18-16,38-116-13 0,6 1-19 0,5-2-17 15,1-4-15-15,3 0-5 0,1-6-4 0,2-2-4 16,0-3-4-16,-1-5-6 0,1 0-7 15,0 0-7-15,-1-7-1 0,1-2-4 0,-1-2-2 16,-1-4 1-16,0-1-1 0,-4-2-2 0,3-3 3 16,-7 0-1-16,1-2 0 0,-3 1 0 15,-1-2 2-15,-5 1 0 0,0-2 0 0,-3 5 5 16,0 0-2-16,0 6 2 0,-3 6 1 0,1 5 2 16,0 3-4-16,-3 0-1 0,3 3-1 0,0 4-1 15,-2 5 5-15,1 3-1 0,3 3 1 16,0 1 5-16,0 4-3 0,8 0 3 0,0 3 5 15,2-1-4-15,3 1 8 0,1 0-2 0,3-4-5 16,3 1-2-16,1-4-3 0,1-3-4 0,4 0-1 16,-3-4 2-16,2-4-2 0,-2-4 2 0,0-2-1 15,-2-2-4-15,-1-3 3 0,1-6-1 16,0-3-1-16,-3-3 7 0,2-1-7 0,-2-3 0 16,-3-3 1-16,2-2-1 0,-5-1 2 0,-1-4-1 15,-2 1 2-15,0-2-6 0,-7-1 2 0,-1-1-2 16,-1 2-3-16,0 3-1 0,-3 5-4 15,-6 5 0-15,5 5-9 0,-3 5-12 0,0 2-19 16,1 3-31-16,-2 2-41 0,0 0-71 0,4 0-238 16,-1 2-967-16</inkml:trace>
  <inkml:trace contextRef="#ctx0" brushRef="#br0" timeOffset="109709.012">22675 13030 1964 0,'0'0'243'0,"0"0"-66"0,0 0-38 0,0 0-32 16,0 0-13-16,0 0-3 0,0 0 14 0,0 0-10 16,0 0-23-16,12 139-18 0,-6-100-7 0,-1 3-5 15,3 3-6-15,2 0-4 0,-2 1-5 0,2 1-5 16,-2-3-7-16,1 0-3 0,0-3-2 0,0 0-2 15,-1-4-3-15,-4-5 1 0,1-3-4 16,-2-1-2-16,-2-6 0 0,0-1-4 0,0-5-2 16,2-3-3-16,-2-6 0 0,1-4 1 0,-1-3 2 15,7-6 1-15,0-6-2 0,3-5-6 16,2-5-2-16,-1-2 0 0,3-5 3 0,0 3 3 16,0-3 2-16,0 1 3 0,1 1 1 0,-1 3-1 15,1 4 1-15,-1 3 0 0,1 4-2 0,-3 3 1 16,-2 4-1-16,-1 3-1 0,-3 3 1 15,-3 0 2-15,2 0 1 0,-4 7 3 0,-1 3 8 16,0 5 4-16,-1 3 6 0,0 3 2 0,0 5 3 16,-2-3 1-16,-1 2-2 0,-1-2-3 0,2 0 0 15,2 0-5-15,0-1-3 0,0-1-3 16,0-3-5-16,6-1-6 0,-2-2-2 0,4-2-5 16,0-2-10-16,-1-3-8 0,2-2-23 0,2-3-39 15,0-3-136-15,-2 0-506 0,0 0-934 0</inkml:trace>
  <inkml:trace contextRef="#ctx0" brushRef="#br0" timeOffset="109894.29">23406 13563 2171 0,'0'0'274'0,"0"0"-128"15,0 0-32-15,0 0 3 0,0 0-3 0,0 0-30 16,0 0-26-16,0 0-19 0,0 0-13 0,0 0-14 15,-22 119-8-15,22-106-10 0,0-1-12 16,0-3-17-16,0-1-25 0,0-2-42 0,1-1-68 16,1-3-208-16,-1 0-1196 0</inkml:trace>
  <inkml:trace contextRef="#ctx0" brushRef="#br0" timeOffset="110153.484">23328 13145 1533 0,'0'0'347'0,"0"0"-66"0,0 0-31 0,0 0-51 16,0 0-58-16,0 0-39 0,0 0-27 0,0 0-18 15,0 0-18-15,0 0-11 0,0 0-2 0,0 0-9 16,0 0-5-16,0 0-4 0,-8 100-7 0,32-95-3 16,-1-1-6-16,-2 0-1 0,1-2-2 15,-2-2 2-15,-1 0-1 0,-1 0 5 0,-5-5 3 16,-1 0-2-16,-3-4 6 0,-3 0-2 0,-3-2 1 15,-3-1 0-15,0 1-3 0,0-2-8 16,-9 0-6-16,-1 0-12 0,-2 1-16 0,-2 2-24 16,-4 2-46-16,1 3-68 0,-3 4-179 0,9 1-222 15,0 0-903-15</inkml:trace>
  <inkml:trace contextRef="#ctx0" brushRef="#br0" timeOffset="110589.979">23877 13318 2361 0,'0'0'180'0,"0"0"-40"15,0 0-8-15,0 0-14 0,0 0-27 0,0 0-29 16,0 0-17-16,0 0-8 0,0 0-10 0,0 0-8 15,0 0-4-15,0 0-3 0,0 0-6 0,0 0-2 16,54 89-5-16,-52-81-1 0,-2 0 0 16,0-1-3-16,0-1-3 0,0-2-2 0,0-3 4 15,0-1 5-15,0 0 4 0,1-1 3 0,1-6 0 16,0 0-5-16,3-4 1 0,-1 1-1 16,-3-3 0-16,-1 2-1 0,0-2 0 0,-2 3-2 15,-7-1-4-15,0 4 0 0,-1 1-2 0,-4 3 0 16,-2 2 1-16,0 1 2 0,-2 0 4 0,-2 4-1 15,-1 3 4-15,0 4 1 0,-1 2 0 0,-2 3 5 16,3 3 4-16,6 6 0 0,-2 0-1 16,7 6-2-16,1-1-2 0,7 0-2 0,2-2 1 15,1 1-4-15,9-5 0 0,3 0-2 16,7-1-1-16,6-3-2 0,-1-1-2 0,5-2-3 0,4-3-3 16,-2-4-10-16,-1-2-13 0,1-4-20 0,-1-4-42 15,-2 0-84-15,-7-3-341 0,-10 0-1086 0</inkml:trace>
  <inkml:trace contextRef="#ctx0" brushRef="#br0" timeOffset="110960.455">24300 13163 1170 0,'0'0'381'0,"0"0"-92"15,0 0-28-15,0 0-14 0,0 0-46 0,0 0-40 16,-27 129-31-16,27-98-28 0,0 1-25 0,5 0-20 15,-2 1-10-15,-1-1-7 0,2 1-4 16,-2-3-7-16,0 1-4 0,0-5-10 0,-2 0-4 0,0-6-7 16,1-2-2-16,-1-3 0 0,0-3 3 15,0-4-6-15,0-2-4 0,0-3 2 0,0-2-3 16,5-1 3-16,-1-5-4 0,6-3-4 16,6-5-9-16,-1-5-2 0,4-1 0 0,2-1 3 15,0-5 5-15,0 2 2 0,4-1 3 0,-3 2 4 0,-1 4-2 16,-1 1 5-16,0 5 4 0,-6 2-2 15,3 2 2-15,-6 2-3 0,-1 1 0 0,-2 4-1 16,-4 1 2-16,-1 0 2 0,0 6 1 16,-3 4 6-16,0 5 5 0,0 3 7 0,-5 5 4 15,3 3 2-15,-1 0-2 0,-2 2-2 0,3-3-1 16,0-1-3-16,-2-1-5 0,1-1-4 0,2-2-6 16,-1-2-6-16,0-5-11 0,0-1-24 15,2-1-59-15,0-5-316 0,0-3-1268 0</inkml:trace>
  <inkml:trace contextRef="#ctx0" brushRef="#br0" timeOffset="111637.679">25046 13394 1687 0,'0'0'138'0,"0"0"-25"0,0 0 13 0,0 0 11 16,0 0-37-16,0 0-39 0,0 0-14 0,0 0-5 16,0 0-6-16,0 0-8 0,0 0-4 0,0 0-6 15,65 119 0-15,-64-104-2 0,-1-2-5 16,0 0-1-16,0-4-8 0,-3 1-5 0,0-1-9 15,1-3-10-15,-1-1-17 0,-1-2-26 0,3-1-26 16,1-2-34-16,-1 0-101 0,1-2-252 0,0 0-931 16</inkml:trace>
  <inkml:trace contextRef="#ctx0" brushRef="#br0" timeOffset="111966.999">25045 13005 925 0,'0'0'247'0,"0"0"-27"0,0 0-23 16,0 0 1-16,0 0-20 0,0 0-45 0,0 0-30 15,0 0-20-15,0 0-15 0,0 0-13 16,-83 122-11-16,92-106-5 0,3-4-2 0,3-1-6 16,0-1-5-16,3-4-4 0,-4-1-3 0,5-1-6 15,-4-4-1-15,2 0 0 0,-1 0-3 16,-1-6 8-16,1-2-2 0,-2-1 0 0,-2-2 1 15,0-1 1-15,-2-3 0 0,-3-1-1 0,1-3-1 16,-1 3-7-16,-5-2-1 0,-1 1-3 0,-1 2 0 16,-2 0-1-16,-6 4-3 0,-1 1-2 15,-3 3-5-15,-4 3-4 0,-1 4-2 0,-5 0-2 0,0 0-3 16,1 7-1-16,0 2-5 0,5 4-5 16,1 0-10-16,4 2-16 0,1 1-21 0,7 1-31 15,3 1-47-15,1 0-47 0,8-1-94 0,0-3-143 16,-4-6-884-16</inkml:trace>
  <inkml:trace contextRef="#ctx0" brushRef="#br0" timeOffset="112330.291">25661 13282 1080 0,'0'0'382'15,"0"0"-65"-15,0 0-52 0,0 0-58 0,0 0-65 16,0 0-33-16,0 0-19 0,0 0-13 15,0 0-18-15,0 0-15 0,0 0-9 0,-131-42-6 16,113 47-8-16,7 0-4 0,0 4-6 0,1-1-7 16,2 2-6-16,4 0-6 0,0 2-4 15,2 0-5-15,2 0 1 0,2-2 2 0,6 1 2 16,2-3 2-16,3 0 4 0,2-2-1 0,3-1 4 16,3-1 1-16,-1 1-1 0,3 0-2 0,2 0 2 15,2 0 0-15,1 2 1 0,1 3 2 0,-1 0-5 16,4 3-2-16,-4 2-5 0,0 1-7 0,1 3 3 15,-4 1 2-15,-1 1 5 0,-5-1 11 16,-4-4 6-16,-5 1 4 0,-4-6 13 0,-6 0 14 16,-6-1 10-16,-6-3 6 0,-8 0 0 0,-6-1-9 15,-4-1-4-15,-4 0-6 0,-3-2-6 0,1 0-9 16,1-2-7-16,1-1-9 0,6 0-10 16,4-5-13-16,4-4-22 0,4-2-48 0,2 0-96 15,7 0-480-15,3 5-937 0</inkml:trace>
  <inkml:trace contextRef="#ctx0" brushRef="#br0" timeOffset="113261.256">26609 12954 876 0,'0'0'176'0,"0"0"26"0,0 0 1 0,0 0 1 16,0 0-26-16,0 0-33 0,0 0-18 0,0 0-15 15,0 0-22-15,0 0-16 0,0 0-3 0,0 0 3 16,0 0 2-16,0 0 0 0,-49 27-5 16,37-10-8-16,-1 3-11 0,-1 3-7 0,3 5-6 15,-3 1-1-15,3 5-4 0,-1 2-6 0,-2 1-3 16,4 5-6-16,-1-2-5 0,1 1-1 0,5-1-4 16,1-1-3-16,4-2-1 0,1-1 0 15,7-3-3-15,5 0-1 0,1-4 0 0,5-3-2 16,1-2-1-16,2-3-4 0,3-5-1 0,2-2-3 15,2-2-5-15,2-2-7 0,0-7-11 16,3 0-24-16,-2-3-56 0,3-3-156 0,-10-3-607 16,-9 1-705-16</inkml:trace>
  <inkml:trace contextRef="#ctx0" brushRef="#br0" timeOffset="113651.564">27056 13066 1017 0,'0'0'284'0,"0"0"-31"0,0 0 13 16,0 0-14-16,0 0-58 0,0 0-36 0,0 0-24 16,-128 16-23-16,116-6-20 0,2 5-17 15,-1 1-14-15,4 1-8 0,2 2-11 0,3 1-6 16,2 1-6-16,0 0-7 0,5-2-4 0,4 1-5 15,2-1-3-15,3-4-1 0,0 0-3 0,1-2-3 16,3-3 0-16,-1-1-1 0,2-3-1 16,-1-3 3-16,1-3-1 0,0 0 0 0,0-1 1 15,-2-8 1-15,-2 0 0 0,3-4-2 0,-5-1 5 16,2-5-4-16,-4 0 1 0,2-3 0 16,-6-3-2-16,-2 0 2 0,-1-1-1 0,-4 1-1 15,0-1 0-15,-6 1-4 0,-7 4-2 0,0 3-1 16,-6 2-5-16,-1 5-2 0,-4 1-3 0,-2 3-6 15,-1 2-5-15,-3 2-4 0,3 3-5 0,3 0-6 16,0 7-10-16,4-1-20 0,7 4-29 0,5 0-49 16,5 2-86-16,3-2-179 0,6-3-124 0,-1-1-894 15</inkml:trace>
  <inkml:trace contextRef="#ctx0" brushRef="#br0" timeOffset="113916.963">27190 13121 826 0,'0'0'305'0,"0"0"33"15,0 0-14-15,0 0-60 0,0 0-48 0,0 0-38 16,0 0-32-16,0 0-22 0,0 0-23 16,0 0-20-16,0 124-13 0,2-101-9 0,3 0-6 15,0 4-7-15,3-1 0 0,-2 3-6 0,0-1-2 16,0 4-4-16,-1-2-5 0,1 3 1 0,-3-2-5 16,-3-1-1-16,0-1-3 0,0-3 0 15,-6-2-3-15,-4-1-2 0,-4-1 5 0,-3-2-3 16,-4-2 1-16,-2-1 2 0,1-2-7 0,-4-2-4 15,1-1-3-15,0-6 0 0,1-2-5 0,2-1-2 16,-1-3-1-16,5-5-8 0,-2-6-4 0,5-5-8 16,2-4-14-16,5-3-16 0,4-5-30 0,4-2-58 15,2-6-132-15,6 9-439 0,-3 7-951 16</inkml:trace>
  <inkml:trace contextRef="#ctx0" brushRef="#br0" timeOffset="114154.762">27502 12991 2196 0,'0'0'250'15,"0"0"-67"-15,0 0-31 0,0 0-31 0,0 0-29 16,0 0-12-16,0 0 4 0,0 0-5 0,0 0-11 16,0 0-5-16,0 148-11 0,0-118-6 15,0 4-8-15,3-1-13 0,1 0 0 0,2-1-7 16,5 0-7-16,-5 0 0 0,2-3-7 0,-2 0-6 15,0-2 0-15,-2 0-6 0,-2-2 0 0,0-1-6 16,-2-6-11-16,0-2-19 0,0-4-16 0,0-4-25 16,-2-6-48-16,1-2-120 0,0 0-465 0,1-1-939 15</inkml:trace>
  <inkml:trace contextRef="#ctx0" brushRef="#br0" timeOffset="114309.002">27318 13299 1563 0,'0'0'461'0,"0"0"-228"16,0 0-55-16,0 0-8 0,0 0-29 0,0 0-37 16,147-32-27-16,-110 27-24 0,3 0-21 0,-1-2-22 15,-3 4-17-15,-1-4-15 0,-4 1-25 16,-3 1-40-16,-3-2-74 0,-8 1-252 0,-7 3-1149 0</inkml:trace>
  <inkml:trace contextRef="#ctx0" brushRef="#br0" timeOffset="114712.711">27860 12779 1819 0,'0'0'214'16,"0"0"-53"-16,0 0 28 0,0 0 15 0,0 0-35 16,0 0-32-16,-15 146-25 0,13-108-19 0,2 3-13 15,0 1-12-15,6 4-13 0,-1 1-9 0,2-2-13 16,2 1-9-16,-2-3-8 0,1-1-9 0,0-2-1 15,1-4-3-15,0-2-3 0,0-6 2 16,-3-2-3-16,0-6-1 0,-2-4 2 0,-2-4-3 16,1-5-1-16,-2-5 2 0,0-2 1 0,0-2-4 15,3-9-2-15,1-4-5 0,1-4-1 16,-1-4 0-16,3 0-2 0,2-5 2 0,0 3 0 16,0 0 1-16,2 1 2 0,3 4-1 0,1 3-1 15,3 0 3-15,1 2 2 0,1 3 5 0,-1 1 0 16,0 1 3-16,0 2 0 0,-3 3 2 15,-2 2-2-15,-3 3-1 0,-1 0 2 0,-4 1 0 16,-2 6 5-16,-2 5 3 0,-3 3 8 0,0 4 6 16,-3 4 2-16,-2 3 2 0,0 0-6 0,0 2-3 15,3-1-2-15,1-1 1 0,1 3-5 16,0-3-4-16,2-2-4 0,3-1-6 0,2-4-4 16,2-4-5-16,-1-1-9 0,-1-6-10 0,1-1-14 15,0-6-32-15,1-1-86 0,-3 0-325 0,-1 0-1197 0</inkml:trace>
  <inkml:trace contextRef="#ctx0" brushRef="#br0" timeOffset="115010.675">28475 12762 878 0,'0'0'387'16,"0"0"-45"-16,0 0-41 0,0 0-40 0,0 0-69 15,0 0-45-15,0 0-17 0,123 116-16 16,-108-89-15-16,3 4-17 0,-5 2-6 0,2 3-6 16,-3 3-3-16,-2 3 0 0,-5 2-4 0,2 1-3 15,-6 1-5-15,-1-1-7 0,0 0-8 0,-5-2-8 16,-5 0-3-16,-4-3-8 0,0-1-7 0,-4-2-5 15,-4-3-9-15,-2-2-6 0,0-4-13 0,2-5-27 16,1 0-60-16,5-8-336 0,7-7-1298 16</inkml:trace>
  <inkml:trace contextRef="#ctx0" brushRef="#br0" timeOffset="115550.767">28887 13337 1463 0,'0'0'380'15,"0"0"-202"-15,0 0-23 0,0 0-7 0,0 0-27 16,0 0-41-16,0 0-18 0,0 0-1 0,0 0-4 15,0 0-6-15,0 0-3 0,143-55 0 16,-113 55-5-16,2-1-6 0,-1-1-8 0,-1 2-14 16,-1 0-10-16,-2 0-5 0,-2 0-5 0,1 0-9 15,-2 0-9-15,-2 0-33 0,2-2-44 16,-3 1-104-16,-8 0-367 0,-2-1-976 0</inkml:trace>
  <inkml:trace contextRef="#ctx0" brushRef="#br0" timeOffset="115949.733">29894 12643 1429 0,'0'0'278'0,"0"0"-31"0,0 0-14 0,0 0-26 16,0 0-52-16,0 0-39 0,0 0-24 16,0 0-14-16,0 0-13 0,0 0-6 0,0 0-5 15,0 0-3-15,0 0-4 0,-126 136-6 0,111-101-7 16,3 2-8-16,0 3-8 0,1 2 1 0,-2 6-1 15,0 1-3-15,5 2 2 0,0 2-2 0,1 0-2 16,3-1-1-16,0-1 4 0,4-4-3 0,0 1 2 16,4-6 1-16,0-3-5 0,7-3-1 15,-1-3-7-15,1-6-1 0,7-1-2 0,1-7 0 16,2-5-5-16,2-4-7 0,5-2-15 0,0-6-24 16,1-2-50-16,3-4-144 0,-9-2-493 15,-10 2-929-15</inkml:trace>
  <inkml:trace contextRef="#ctx0" brushRef="#br0" timeOffset="116735.049">30179 13085 1100 0,'0'0'311'15,"0"0"-21"-15,0 0-43 0,0 0-40 0,0 0-70 16,0 0-40-16,0 0-13 0,0 0-13 0,0 0-5 15,0 0-3-15,0 0 5 0,0 0-2 0,0 0-7 16,0 0-8-16,33 69-10 0,-33-59-1 0,0 2 0 16,-4-1-2-16,2 3-3 0,-4-1-3 0,2 3-6 15,-3 1-2-15,3-2-3 0,-3 2-3 16,2 1-4-16,0-2-1 0,0 1-6 0,0-2-1 16,4 0-3-16,0-2-1 0,1-1-4 0,0-4-4 15,0-1-6-15,0-2-7 0,2-3-7 0,4-2-14 16,-2 0-26-16,3 0-59 0,-2-5-116 15,2 2-376-15,-4-1-981 0</inkml:trace>
  <inkml:trace contextRef="#ctx0" brushRef="#br0" timeOffset="117080.58">30159 12709 1293 0,'0'0'301'0,"0"0"-52"0,0 0-14 16,0 0-54-16,0 0-72 0,0 0-41 0,0 0-26 15,0 0-14-15,0 0-11 0,0 0 3 0,0 0 2 16,0 0 3-16,0 0 1 0,0 0 1 0,-31 59-6 15,46-51-4-15,-2-2-2 0,0-1-4 16,2-3-1-16,-3-1 0 0,0-1 0 0,-2 0-2 16,0 0 1-16,-2-4-1 0,-3-2 2 0,1-1-1 15,-4-1-1-15,3-1-2 0,-5-1-5 16,0 0-5-16,0 1-4 0,-5-1-14 0,0 1-19 16,-5 2-22-16,-5 4-36 0,3 1-60 0,-6 2-129 15,7 0-242-15,2 2-916 0</inkml:trace>
  <inkml:trace contextRef="#ctx0" brushRef="#br0" timeOffset="117740.789">30727 12954 1928 0,'0'0'303'0,"0"0"-67"15,0 0-44-15,0 0-71 0,0 0-46 16,0 0-15-16,0 0 3 0,0 0 2 0,0 0-7 16,0 0-9-16,0 0-1 0,-21 135-6 0,21-103 1 15,6 0-4-15,-2 1-3 0,2 0-3 16,-2 2-8-16,-2-2-5 0,3 1-7 0,-4-2-3 16,-1 0-2-16,0-4-4 0,-1 2-2 0,-5-5-5 15,-3 1-1-15,2-3-4 0,-1-4-6 0,-1-2-9 16,0-5-15-16,1-2-20 0,5-3-28 0,1-3-46 15,1-4-145-15,1 0-435 0,0 0-915 0</inkml:trace>
  <inkml:trace contextRef="#ctx0" brushRef="#br0" timeOffset="117936.827">30490 13189 2175 0,'0'0'255'0,"0"0"-62"16,0 0-6-16,0 0-36 0,0 0-48 0,0 0-37 16,0 0-19-16,124-30-16 0,-91 28-14 0,4 2-10 15,-3-2-11-15,4 1-11 0,-6 1-19 0,-1 0-32 16,-1 0-58-16,-3 0-126 0,-9 0-434 16,-5 0-917-16</inkml:trace>
  <inkml:trace contextRef="#ctx0" brushRef="#br0" timeOffset="118357.736">31163 12903 1446 0,'0'0'362'15,"0"0"-50"-15,0 0-26 0,0 0-71 0,0 0-63 16,0 0-45-16,0 0-38 0,0 0-26 16,0 0-9-16,0 0 2 0,0 0 9 0,0 0 3 15,0 0-4-15,22 58-4 0,-15-37-2 0,1 1-5 16,-2 3-1-16,3 2-6 0,0 1-4 0,1 2-5 15,1 1-1-15,-1-1-1 0,-2 0-2 0,0 1 2 16,-3-1-2-16,-3-2-1 0,1 0 3 16,-3-1-3-16,-5-1 3 0,-4-4 0 0,-2-1 0 15,-3 1 0-15,-4-3-4 0,-2-2 2 16,-3-3-3-16,-2-2-2 0,2-3 0 0,1-3-4 0,4-5-1 16,2-1-3-16,2 0-2 0,4-9-7 15,3-1-10-15,0-4-12 0,0-4-17 0,1-2-21 16,1-1-39-16,1-1-107 0,-1 4-411 0,4 8-1060 15</inkml:trace>
  <inkml:trace contextRef="#ctx0" brushRef="#br0" timeOffset="118645.382">31039 12590 678 0,'0'0'532'16,"0"0"-248"-16,0 0-7 0,0 0-12 0,0 0-46 15,0 0-53-15,0 0-46 0,0 0-31 0,0 0-22 16,0 0-10-16,0 0 0 0,0 0-4 0,0 0-8 16,0 0-6-16,-28 4-6 0,38 6-8 0,6-2-6 15,-3-2-9-15,0-2-7 0,1 1-2 16,-2-2-2-16,-1-3-2 0,-3 0 0 0,-4 0-5 15,1-3 1-15,-4-3-6 0,-1-1-9 0,0 0-16 16,-6 0-19-16,-2 1-31 0,-3 1-39 0,-2 1-79 16,3 2-287-16,2 2-1013 0</inkml:trace>
  <inkml:trace contextRef="#ctx0" brushRef="#br0" timeOffset="119007.459">31519 12423 1316 0,'0'0'486'15,"0"0"-203"-15,0 0-24 0,0 0-36 0,0 0-56 16,0 0-34-16,129 98-19 0,-107-72-23 0,0 5-14 16,4 2-12-16,-2 5-9 0,3 2 0 0,-4 4-6 15,-1 3-4-15,0 1-3 0,-4 3-7 16,0 0-1-16,-7 3-3 0,-2 1-2 0,-6 3-3 16,-3 2-1-16,-1-3-2 0,-9 4-5 0,-4-3 0 15,-6 0-7-15,-7-2-5 0,-3-5-1 16,-3-5-1-16,-5-2-1 0,-1-6-3 0,2-5-1 15,-1-3-5-15,3-2-9 0,6-4-13 0,2-3-27 16,7-4-52-16,6-7-181 0,6-3-1478 0</inkml:trace>
  <inkml:trace contextRef="#ctx0" brushRef="#br0" timeOffset="126465.974">18570 7561 491 0,'0'0'67'0,"0"0"-2"0,0 0 2 0,0 0-7 16,0 0 12-16,0 0 14 0,0 0 14 0,0 0 6 16,0 0-23-16,0 0-33 0,0 0-38 0,0 0-29 15,-5-8-5-15,5 8 14 0,0 2 17 16,-1 0 17-16,1 2 9 0,-1-1-1 0,1 2 0 15,0-1 0-15,-2-1 5 0,2-1 0 0,0 1 1 16,-1 0-1-16,0-1-4 0,0 1-6 16,0-1-1-16,-2-1-8 0,2 2-3 0,0-1-6 15,1 0-5-15,0-2-4 0,0 1-4 0,0-1-1 16,0 0 6-16,0 0 19 0,0 0 15 0,0 0 28 16,0 0 22-16,0 0-1 0,0-1-11 15,2-3-24-15,2-2-26 0,-1-1-13 0,1-2-7 16,1-1-2-16,0 1-1 0,0 0-5 0,-1 1 0 15,2 0 0-15,-3 1-3 0,1 1-4 0,-2 1 5 16,0 2 0-16,-2 1 6 0,2 1 7 0,-2-1-1 16,0 2-3-16,0 0-8 0,0 0 1 0,-3 3-2 15,0 1 6-15,-3 4 10 0,-2 1 0 16,2 0 2-16,-3 0 2 0,2 0 0 0,-1-2 2 16,3 1-3-16,0-1 1 0,1 0-4 0,2 0-3 15,1 0-2-15,-1 0 1 0,2 0 0 0,-1 3 1 16,1 0 1-16,0 0-2 0,0-1 1 15,0-2-3-15,0 1-1 0,0 0-3 0,0-2 0 16,0 1 0-16,0-3 0 0,0 1-2 0,0-1 0 16,0-3 2-16,0 2-1 0,1-3 7 15,-1 0 15-15,2 0 17 0,-2 0 7 0,2-3-7 16,0-4-15-16,1 0-22 0,3-5-8 0,3-1 1 16,-2-3 1-16,2-1 2 0,0-1 1 15,1 3 1-15,-2-1 1 0,-1 4-1 0,-2 1 1 16,0 4-2-16,-2 0 3 0,0 4 0 0,-3 2 4 15,0 0 0-15,0 1-3 0,0 0 2 0,0 0-6 16,0 0-2-16,0 0-1 0,0 0-2 16,0 0 0-16,0 0 3 0,0 0 3 0,0 0 4 15,0 1-1-15,0 2 1 0,-2-2-1 0,0 3 3 16,0 0 1-16,-2 1 2 0,1 1 1 0,-1 3-1 16,-2 2 0-16,0-1 1 0,0 2 2 0,-2 0-3 15,2 0 1-15,0-1-4 0,0 0-1 0,1-3 1 16,0 0-3-16,4 0-2 0,-1-4 1 15,1 0 0-15,1-1 0 0,0-1-1 0,0 2-1 16,0-3 3-16,0 1-2 0,1 0 3 0,1-1-1 16,-2 0 1-16,0 1-2 0,1 1 1 0,-1-1 0 15,0 0 0-15,0 2 5 0,0-1-1 16,-1 3 0-16,-2-1-1 0,0 2 0 0,0-1-3 16,2-1 1-16,1-3-4 0,0-1 1 0,0 0 2 15,0-1 4-15,0 0 14 0,0 0 10 16,1-1 6-16,4-2 1 0,1-3-6 0,4-1-14 15,1 0-6-15,5-2-8 0,-2 0-1 0,3 1 0 16,0-1-1-16,0 3 1 0,1-2-1 16,5 0 1-16,5-3 3 0,4-1 0 0,7-5 3 0,9-1 5 15,6-5 4-15,7-3 7 0,4-1 0 16,4-3 9-16,2-1-9 0,1-1-4 0,-4 2-8 16,-6 0-10-16,-5 3-6 0,-6 4-8 0,-6 3-10 15,-4 4-22-15,-3 2-44 0,-7 4-102 0,-9 5-401 16,-7 2-998-16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28:23.598"/>
    </inkml:context>
    <inkml:brush xml:id="br0">
      <inkml:brushProperty name="width" value="0.05292" units="cm"/>
      <inkml:brushProperty name="height" value="0.05292" units="cm"/>
      <inkml:brushProperty name="color" value="#FF0000"/>
    </inkml:brush>
  </inkml:definitions>
  <inkml:trace contextRef="#ctx0" brushRef="#br0">3853 9661 318 0,'0'0'17'0,"0"0"-10"0,0 0-4 15,0 0-1-15,0 0-2 0,0 0 1 16,0 0-4-16,0 0 2 0,0 0 1 0,0 0 2 16,0 0 0-16,0 0-2 0,-4-3 4 0,3 1-4 15,0 1 1-15,-1 0 1 0,0 0 0 0,-2-1 1 16,2 1 0-16,-3 0-1 0,0 0 0 0,1-1 0 15,-1 2 1-15,0 0 1 0,-3-1-3 16,4-1 1-16,-1 1 2 0,-1 1 2 0,2-1-2 16,-3 1 2-16,2-1-1 0,-2 1 1 0,2-1 3 15,-1 1-1-15,0-2-2 0,0 2 0 0,-1-1 3 16,2 1-4-16,0 0 1 0,0 0-5 16,0 0 0-16,3 0 4 0,-4 0-1 0,2 0 0 15,2 0 1-15,-1 0-3 0,-1 0 0 0,0 0 0 16,1 0 0-16,-3 1-2 0,1 1 0 15,1 0 3-15,-1-1 0 0,0 2 2 0,0-2 5 16,0 1 1-16,1-1 0 0,-2 0 2 0,2-1-6 16,-1 1-3-16,2 1 1 0,0-1-3 0,-1 0-1 15,1 0 1-15,-1-1-2 0,1 2-1 16,1-2 0-16,-1 1-1 0,-1 1 3 0,2-2 1 16,1 2 2-16,-2-2 2 0,1 1-3 0,-1 0 3 15,0 2 0-15,1-3-3 0,-3 1 1 0,1 2 0 16,2-2-1-16,-2 1 0 0,0 1 0 0,0-1-1 15,-2 0-2-15,-1 1 0 0,2 0 1 0,-1-1-2 16,1 2 3-16,-2-2-2 0,0 2 2 16,1-1-1-16,-2 1 1 0,2-1-1 0,-1 1 0 15,-2 0-1-15,0 1-1 0,0-1 0 0,-2 1 3 16,3-1-2-16,-2 1 2 0,0-1 2 16,0-1-2-16,0 0 3 0,-1 1 1 0,-1-1 0 15,1-2-1-15,-1 3 2 0,-1-2-3 0,1 4-3 16,-1-3 2-16,3 0-2 0,-3-1 1 0,0 1 2 15,0 1-2-15,1 0-4 0,0 0-1 16,0 1 1-16,0 0-2 0,1 0 0 0,0 1 0 16,-2 1-3-16,2 0 2 0,-1 1-1 0,-1 0 4 15,-2 0-1-15,4 0 2 0,-5 2-2 16,3 0 3-16,-1 0 1 0,0-2-1 0,0 0 4 16,2 0 0-16,-1-1-3 0,1 0 0 0,0 0 3 15,1-1-3-15,0 2-1 0,1 0 0 0,-1-1-3 16,0 2 1-16,2 0 1 0,-2-1 1 0,2 1 0 15,0 0-1-15,-3-1 1 0,2 4-3 0,-2 1-3 16,-3 2 1-16,2 2 1 0,-1 0 1 16,-1 2-2-16,2-2 5 0,1 2-4 0,0-1 3 15,0-1 4-15,2-1-2 0,0 1-1 0,0-2-1 16,1 1 5-16,2-1-2 0,0 0-1 0,-1-2 2 16,2 2 1-16,-1 2 3 0,1 2 2 15,-1 0 2-15,0 1 0 0,1 3-2 0,0 1 1 16,-2 0-4-16,3 0-4 0,-1 3-1 0,0-1 4 15,1 2 0-15,0 1-3 0,1 1 3 16,0-1-5-16,-1 0 3 0,4 1 6 0,-1 2 0 16,0-1 4-16,-1 2-1 0,0-1 0 0,3 1-2 15,0 0-4-15,-1-1-1 0,1 0 3 0,-1 0-4 16,1 0-1-16,-1-1 2 0,0 1-5 16,-1-1 3-16,1-2-1 0,-2 3-1 0,3-2 1 15,-1-1 2-15,-1 2 4 0,0-1-1 0,0 2 2 16,2 0 0-16,-1 0 4 0,1 0 4 0,0 0-2 15,0-3 2-15,0 0-3 0,3 1 1 0,1-1 2 16,0 3 5-16,1-2 4 0,-2 2-4 16,4 4-3-16,-2-2-6 0,3 2-8 0,-1 0 2 15,-2 2 4-15,2 0 0 0,-1 1 15 0,-1 0-4 16,2 1 2-16,-3 1-2 0,3-1-10 0,-2 0 1 16,1 2-2-16,-1-3-5 0,0-2-1 15,0 3-3-15,1-1-1 0,2 1-1 0,1 1 1 16,-2 0 0-16,0 0 1 0,4 1 3 0,-3-1-4 15,0 1 2-15,-1 0-1 0,1 0 0 0,1-2 2 16,1 0-2-16,0 2 3 0,-1-2-3 16,1-1 0-16,-2 0 2 0,2-1-2 0,-5 0 0 15,3 1-2-15,-1 1 0 0,-2 1 1 0,1-1-3 16,-2 2 3-16,1-2 1 0,-2 0-1 16,1 1 1-16,0 1 0 0,0-1-3 0,-1-1-2 15,0 1 0-15,0-4-2 0,1 1 0 0,1 0 0 16,-1-2-1-16,2-1 0 0,0-1 1 0,0 0-1 15,0 0 1-15,1-1-1 0,0 1-1 16,0 1 1-16,-1 0 1 0,1 1 1 0,-2-1 3 16,1 2 1-16,1 1-1 0,-3-3 4 0,1 2-4 15,-1-1 2-15,2 0-2 0,-2 0-4 0,3-1-1 16,-3 0-2-16,3 1 5 0,-2-3-1 0,1 1 2 16,-1 0 1-16,1 1-2 0,-1-1 0 0,0 0-4 15,0-1-2-15,0 0 1 0,1-2-2 16,0 2 2-16,0-2-3 0,0-1 1 0,0 1-1 15,0-3 0-15,0-1 2 0,0 1 1 0,0-3-2 16,1 3 6-16,1-4 3 0,-1 2-2 0,0-1 2 16,1 3-1-16,1-2-2 0,0 2 0 15,-1-2 2-15,2-1-8 0,-1 1-7 0,1-3-3 16,2 0-4-16,1-1 7 0,-1-1 4 0,2 0 7 16,0 0 1-16,-1 0 1 0,0-3-3 15,0 1 2-15,1 0-2 0,1 1 4 0,1-2 1 16,2 2 1-16,-4-1-4 0,5 1 3 0,-1 1 0 15,0 3 1-15,1-1 4 0,2 2-6 0,0 1 3 16,0 1-3-16,1-2-3 0,1 1 0 16,0-2-5-16,-1-1-3 0,3-1-3 0,-1-3-9 15,2 1-1-15,0-2-3 0,3 0 6 0,-1 0 10 16,3-1 4-16,-3 0 6 0,2-3 1 0,1 0-2 16,4 0 1-16,-3 0 3 0,4-1-3 0,0 0 3 15,1-1-1-15,-3 0-1 0,3-3 1 0,2 1 1 16,-1-2 1-16,0-2-1 0,2 2-1 15,1-3 0-15,-1 1 3 0,0-2-4 0,1 2 4 16,-1-3 0-16,1 0 1 0,0 1 1 0,0-1 3 16,2 2 1-16,0-2 0 0,-2 2 1 15,3-1 1-15,-3 2-2 0,-1-3-1 0,3 4 2 16,-1-2-1-16,2 0 0 0,0-1-3 0,-1 2 2 16,3-1-1-16,-2 2-2 0,2-3 1 0,-1 2-3 15,4-1-3-15,-4-2 2 0,4 2 0 16,0 0-1-16,1-1 3 0,-5 1 0 0,3-2 1 15,-5 2 0-15,4-2 1 0,-4 3-1 0,3-2 2 16,-2 1-2-16,0-2 7 0,0 2 0 16,1-2 0-16,-3 2 5 0,4-1-5 0,-2 0 2 15,1 1-7-15,2 0-1 0,0 1-3 0,-2 0 0 16,4 0-3-16,-3-1-3 0,0 1-4 0,2-1-9 16,-3 0-3-16,4-2-11 0,0 0-21 0,-2 0-24 15,0-1-11-15,0 1 0 0,-2-1 23 16,2 0 30-16,-3 2 24 0,-1-1 8 0,1 0 4 15,-2 2 2-15,-3 0-4 0,-4 1 3 0,4 1-3 16,-1 2 3-16,-2-1-1 0,2-2 2 0,-4 0 2 16,3 4-3-16,-3-4-1 0,4 1 1 0,-4 0-2 15,3 1 1-15,1-3 2 0,2 0-1 16,-3-1-1-16,6-1 3 0,0-1 1 0,0 1-2 16,0-2 2-16,4-1-7 0,-4 0 3 0,6 0-2 15,-2 0 0-15,0 0 4 0,4 0-2 16,-1 0 1-16,1 0 1 0,-1-3-1 0,3 1-1 15,3-1 0-15,-2-1 3 0,3 0-3 0,-2 0 0 16,4-1 2-16,-1-1-3 0,-2 1 2 0,4 1 2 16,-1-2-1-16,0-1 1 0,2-1-1 15,-2 1 1-15,0-3 1 0,4-2-4 0,0 1 4 16,-1-4-3-16,0 2-3 0,0-2 4 0,-1-2-4 16,0-1 3-16,-1 0 2 0,1-1 0 0,0-2 4 15,0 1 0-15,1 0 3 0,-1-1 1 16,1 0 2-16,-1-2 1 0,0 1-2 0,2 0 1 15,-1-1-6-15,-1 0-6 0,2-2 1 0,0 0-6 16,-1-2 3-16,0-1 1 0,3-3 2 0,-1 2 2 16,0-4 2-16,0 2 1 0,-2 1 1 0,-1-2 6 15,-1 1 4-15,-2 0 9 0,1 0 3 0,-2-1 3 16,-1 3 0-16,-1-2-3 0,2 3-4 16,-2-3-5-16,2 3-6 0,1-4-5 0,-2 2-4 15,2 0-1-15,-1-2-4 0,0-1 0 0,-3 1 2 16,4 0 1-16,-5-4 0 0,3 1 0 15,-1-3 3-15,0-2 1 0,0 2 2 0,-3-1-1 16,3-2-1-16,-2 2-1 0,-1-1 1 0,-1 1-1 16,-3-1-1-16,-2 1-1 0,0-2-3 15,-2 1 0-15,-1 0-2 0,0-3-1 0,-4 2 2 16,0-1-2-16,1 0 1 0,-4-3 0 0,-1 0-2 16,0-3 3-16,-1 0 0 0,-1 0 2 0,1-1 4 15,1-1 3-15,-3-2 8 0,-1 0 3 16,-1-1 4-16,-2-1 1 0,2-2 3 0,-2 2 5 15,0-3 5-15,2 0 6 0,-1-1 0 0,0 1-5 16,-2-1-9-16,-1 3-8 0,-1 0-6 0,-1 3-2 16,-2 1-4-16,-1 1-4 0,-2 2-3 0,1-1-6 15,-2 2-3-15,-6-1-1 0,2 1-1 0,-3-2 3 16,-3-1 2-16,-1-1 0 0,-4-1 3 16,0 1-3-16,-3-1 3 0,0-1 1 0,0 0 2 15,-6 1 6-15,-2 1 1 0,-1-1 1 0,-3 1 2 16,1 2-1-16,-3 0 1 0,-2 0 4 0,-1-1 2 15,-1 2 8-15,-1 0 1 0,0 1-1 16,-4 3 2-16,1 0-9 0,-3 0-2 0,1 3-3 16,-2-2-2-16,-3 3-3 0,1-1-1 0,-1-1-1 15,-2 3-3-15,0 1-2 0,-2 0-4 16,0 1-2-16,-4 2-5 0,-1-1-3 0,0-2 2 16,-1 2 0-16,-1-1 2 0,0 2 1 0,0 0 4 15,-1-1 0-15,0 1 4 0,-1 2 0 16,2-1-4-16,-3 1 0 0,0 0 0 0,-2 1-2 15,3 1 0-15,0 0 1 0,-5 0 0 0,4 1-1 16,-4 0 0-16,2 1 0 0,-4 1-1 0,2 0-1 16,-2 0 3-16,2-1-1 0,-2 1 0 0,0-2 0 15,1 1 1-15,0-2 1 0,-2 1-5 0,1 1 3 16,2 0 0-16,-2 1 0 0,0-1-2 0,1 2 1 16,-4 0 1-16,3 2 2 0,-2 0 2 15,2 4 0-15,-2 0 0 0,-2 2-2 0,0 2 3 16,-2 0-1-16,0 3-1 0,-1-2 0 0,-1 3 4 15,0 0-4-15,-2 0-1 0,0 0-2 16,-2-1-2-16,0 0-3 0,0 1 1 0,0-3 5 16,0 2-6-16,0-2 4 0,0-1 3 0,-1 2-3 15,0-2-2-15,0 1 2 0,-2 0-2 0,-1 0 2 16,2 1 4-16,-5-1 1 0,4 1 2 16,-4 1 1-16,0 1 3 0,1 0-1 0,-2 1-4 15,-1 1 1-15,-2 0 1 0,1 3-2 0,0-2 0 16,-3-1-3-16,1 2 2 0,-2 1-2 15,1-1 0-15,0 1 1 0,-3 0-4 0,3 0-1 16,-4-2 2-16,3 2-2 0,-4-3-1 0,4-2 4 16,-3 1-1-16,1-3 4 0,2 0-4 0,1-1 4 15,-3-1-2-15,3 2-1 0,-3 2 9 0,2 0 1 16,-2 2-1-16,1 0 3 0,-2 1-1 16,3 3-3-16,-3 0-2 0,2 1-2 0,-2-1 2 15,-3 2-6-15,0 1 2 0,1 1-4 0,-2-1-2 16,1 1 0-16,-1-1-3 0,0 1 3 0,2-1-5 15,-1 0 2-15,2 0 3 0,3-2 2 0,-3 2-2 16,1-3 4-16,2 1-3 0,-2-2 0 16,3 1 1-16,-3 0-1 0,4 2 1 0,-5 0 2 15,-1 1-1-15,2 0-1 0,-4 2-2 0,-2 0-1 16,2 2 8-16,0 0-2 0,0 0 0 16,1 0 0-16,-1 0 3 0,1 0-1 0,0 2 5 15,-1 0-1-15,2 1-5 0,-1-1-2 0,1 1-2 16,0 0-3-16,1 0 0 0,-1 1 4 0,-1 3 6 15,0-2 5-15,1 2-4 0,0 1 2 16,-2 1-2-16,2 1 0 0,1 1-2 0,4 1 0 16,2 4-16-16,-2 2-17 0,2 2-48 0,19-2-141 15,17-5-821-15</inkml:trace>
  <inkml:trace contextRef="#ctx0" brushRef="#br0" timeOffset="5143.376">7595 11721 633 0,'0'0'14'0,"0"0"-5"15,0 0-3-15,0 0-2 0,0 0-3 0,0 0-1 16,0 0 0-16,0 0 2 0,0 0 2 0,0 0 2 16,0 0 8-16,0 0 9 0,-98-66 7 0,94 64 11 15,-4 2-3-15,4 0-3 0,-3 0-9 16,-2 2-11-16,1 5-4 0,1 0-4 0,-3 3 0 15,-4 1-1-15,2 0-1 0,-1 0-1 0,-2 0 2 16,1 1 0-16,2-2 7 0,-1 0 6 0,-1 0 4 16,3 0 10-16,0 0 4 0,3 0 5 0,1 2 1 15,1 0-3-15,-2 2-3 0,4 0-4 16,-2 1-10-16,3 3-3 0,-3 0-7 0,4 1-4 16,0 0-2-16,0 0 0 0,-1-1-7 0,1-1 0 15,2 0 0-15,0-3 1 0,0 1 5 0,5-1 5 16,-2 0 7-16,1 0 8 0,4-2 7 15,2-1 3-15,2 1 3 0,4-3-4 0,-1-1-3 16,3-2-3-16,3 1-1 0,5-4-4 0,-2 1 2 16,5-1-3-16,0-1-6 0,0-1-3 15,-4 0-5-15,4 0-5 0,-4 0-2 0,0 2 0 16,-2-2-1-16,-2 0 0 0,0-1 2 0,0 0 1 16,-2 0 2-16,-1 0 2 0,0-1 3 0,-5-3 3 15,-1 0 2-15,3-2 3 0,-5-3 2 0,0-1 3 16,1 1-1-16,-2-4-2 0,-3-2-3 15,3 0-5-15,-2-1 1 0,-3 0 1 0,2 0 0 16,-4 0-1-16,-1 2 6 0,-1-1 0 0,0 1 2 16,0 0 2-16,-1 0-4 0,-2 1-5 0,-2 0 0 15,1-1-2-15,-3 1-2 0,1 1 3 16,-2-1-1-16,0 2-2 0,-1-2 3 0,-2 2-1 16,0-1 0-16,1-2 0 0,-2 0 0 0,1 0-1 15,-3 0 0-15,1-2 1 0,1 1 2 0,-6 2 0 16,3-2 0-16,-1 1-1 0,-3 1-1 15,1-1-2-15,1 4-2 0,-1 1-4 0,-1 1-2 16,-2 3-2-16,1 1-4 0,0 2-3 0,-2 2-3 16,0 0-3-16,-2 3 1 0,1 3-2 0,1 4-7 15,2 0-7-15,-2 4-15 0,1 3-21 16,2 4-47-16,1-4-147 0,8-4-721 0</inkml:trace>
  <inkml:trace contextRef="#ctx0" brushRef="#br0" timeOffset="11744.254">7874 11998 604 0,'0'0'23'0,"0"0"-10"0,0 0-2 16,0 0 0-16,0 0 3 0,0 0 13 0,0 0 9 15,0 0 6-15,0 0 5 0,0 0-4 0,0 0-4 16,0 0-7-16,-16-20-11 0,16 20-12 16,0 0-14-16,0 0-6 0,0 0 4 0,1 0 6 15,1 0 8-15,5 0 3 0,-2 2-4 0,3 0-2 16,1-1-1-16,1-1 6 0,1 2-3 0,1-2 1 15,6 0 1-15,-2 0-2 0,1 0 0 0,3-2 0 16,-1 0-3-16,2 1-1 0,2-3 0 16,0 3 4-16,-1-5 3 0,1 2 1 0,3-1 5 15,-2 1-2-15,4-2 3 0,-2 1 0 0,2-1 3 16,0 0-2-16,0 1-5 0,-3 0-5 16,-3 3-10-16,2 0-3 0,-3 2-5 0,-5 0-1 15,2 0-1-15,-6 2-6 0,-1 2-4 0,-3-1-2 16,-1-1 3-16,-4 1 1 0,-3-1 5 0,0-2 12 15,0 1 13-15,0-1 16 0,0 0 4 16,-4 0-4-16,-2 0-11 0,-1 0-9 0,2 0-1 16,-3 0 1-16,4 0 7 0,-2-1 2 0,4-1-1 15,-1 1 2-15,-1-1-3 0,3 0 1 16,0 1 1-16,0 0 0 0,1 1-2 0,0-1-2 16,0 1-2-16,0 0-5 0,0-2 0 0,0 2-4 15,0 0 3-15,0-1 2 0,0 1-1 0,0-1-3 16,0 0-1-16,0 0 0 0,0 0-4 0,0 0 6 15,0 1-4-15,0-2 0 0,0 2-3 16,0 0-7-16,0 0-6 0,0 0-3 0,0 0 1 16,0 0 5-16,0 0 2 0,0 0 3 0,0 0 1 15,0 0-2-15,0 0 4 0,0 0 1 0,0 0 4 16,0 0 2-16,0-1 4 0,0 1 0 0,2-1-1 16,-1-1-2-16,4 1-4 0,-2-2 0 15,4 1-3-15,-2-2 0 0,4 2 1 0,1 0 0 16,0-1 1-16,1 0 2 0,-1 0 2 0,1 1-1 15,4-2 3-15,-3 2 0 0,1 0-1 16,-1-1 1-16,3 1-1 0,-4 0 0 0,-1 0 1 16,0 1-2-16,-5 1 2 0,2-1 0 0,-1 1 2 15,-2 0 1-15,-1 0 2 0,2-2 0 0,-2 2-2 16,-2 0-1-16,1 0-5 0,2 0-3 16,-2 0 1-16,0 0 1 0,1 0-3 0,1 0 1 15,-1 0-4-15,4 0 0 0,-4 2 0 0,3-1-1 16,-2 2-1-16,2-2 0 0,-3 0 0 0,5 1 0 15,-5-2-1-15,1 1 1 0,0-1 2 0,-2 0 2 16,-1 0 5-16,2 0 7 0,-3 0 6 16,2 0 2-16,-2 0 0 0,0-1-7 0,0-3-5 15,0 0-2-15,-4-1 0 0,2 2 6 0,-1-1-1 16,-3 1 3-16,4 0 4 0,-5-1 5 0,4 2 3 16,0-1 9-16,-2 0 0 0,3 1 1 15,0-1 1-15,0 1 3 0,-1-1-2 0,2 2-5 16,0 0 0-16,1-1-4 0,-1 1-1 0,1 0 2 15,0 0-3-15,0 1-8 0,0 0-8 0,0 0-10 16,0 0-12-16,0 0-18 0,0 0 3 16,0 0 9-16,0 2 20 0,0 2 28 0,1 2 15 15,1 1 4-15,3 0-1 0,-2 2-6 0,3 1-2 16,-3 3-3-16,5-1-3 0,-5 2-2 16,4-1-7-16,-3 0-2 0,3 0-3 0,-3 1-1 15,4 0-5-15,-5 0-3 0,3-1-1 0,-4 0-5 16,3-2 1-16,-3 0-1 0,0-1 1 0,-1-2-1 15,1-2 1-15,1-1 0 0,-2-2-2 16,1 0 1-16,-2-3 20 0,0 0 40 0,0 0 40 16,0 0 5-16,0-4-17 0,0-3-41 0,-2-4-44 15,-2-2-7-15,1-5-2 0,0-1-1 0,-3-2 4 16,3-3 0-16,-4 0 1 0,1 0 4 0,0-1 2 16,-2 1 5-16,4 3-3 0,-3 0 0 0,-1 3-1 15,4 2-1-15,-3 1-1 0,3 3 2 16,-3 1-1-16,3 3 0 0,-3 1 4 0,3 1 2 15,-2 0-2-15,4 3 1 0,0 0 0 0,-2 3-5 16,3 0-8-16,0 0-17 0,1 0-22 16,0 0-1-16,0 1 5 0,0 5 19 0,0 1 19 15,0 2 6-15,0 3 4 0,0 1 0 0,2 1 1 16,4 2-4-16,-3-1 2 0,4 0-3 0,0 0 1 16,-1-4-2-16,2 1 0 0,0 0-1 15,-3-2 2-15,4 0 2 0,0-2-2 0,0-2-1 16,-1 0-1-16,2-1 0 0,-5-3 1 0,3 0 1 15,-4-1 2-15,3 1 1 0,-5-2 6 0,1 0 11 16,1 0 10-16,-2 0 6 0,0-3-3 16,2 0-8-16,-1-3-8 0,-1 1-6 0,2 0-2 15,-2-2 1-15,0 0-3 0,-2 1 0 0,0-1-1 16,0 1-4-16,0-1-2 0,0 2-3 0,-2-1 1 16,0 1 1-16,-1-1 1 0,1 3-2 15,2 1 1-15,-2 0-2 0,0-1 2 0,0 1-2 16,2 1-1-16,-2 0 1 0,2 0-3 0,0 0 2 15,-1-1-4-15,0 1 2 0,1-1 1 16,-2 1-3-16,0-2 0 0,-2 0-3 0,1 1 1 16,-1-1 0-16,-2 0 3 0,2 0-1 0,-2 0 0 15,2-1-1-15,-3 2-2 0,-2 0-1 0,3 0-5 16,-1-1 0-16,-2 3-1 0,0-2-3 0,-1 1 0 16,1 1 0-16,-1 0 2 0,3 0 2 15,0 0 7-15,0 0 3 0,-1 0 2 0,5 0 4 16,0 0-1-16,-1 0 0 0,2 0-4 0,1 0-8 15,1 0-12-15,0 1-7 0,0 3 0 0,-1 1 3 16,1 1 15-16,-1 2 8 0,1 1 2 16,0 3 2-16,0 0-3 0,0-1-2 0,0-1-2 15,2 0-1-15,0 0 0 0,3-1 1 0,-3-2 1 16,0-1 2-16,0-1 1 0,1-1 1 0,0-1-1 16,-2-2-2-16,-1-1 2 0,1 2-2 0,-1-2 1 15,0 0 3-15,0 0 2 0,0 0 3 0,0 0 8 16,0 0 9-16,0 0 18 0,0 0 8 15,0 0-9-15,0-3-14 0,0-4-18 0,0 1-11 16,0-3 4-16,0-1 3 0,-1 0-1 0,-3-2-2 16,0 0 5-16,2 1-2 0,-1-1 4 15,-2 1-1-15,3-2 2 0,0 4 1 0,0 0-4 16,-1 4 4-16,2-1-1 0,0 3 6 0,1 3-4 16,0 0-9-16,0 0-13 0,-1 0-21 0,1 0-5 15,0 0 1-15,-1 0 11 0,1 3 13 16,-1 3 9-16,0-1 3 0,1 2 1 0,0 1-1 15,0 0 2-15,0 1-3 0,0 1 1 0,0-2-2 16,0-1 2-16,1 1 0 0,0-2 1 0,1 1 2 16,-2-1-3-16,2-1-2 0,2-2 0 15,-3 0-3-15,0-2 4 0,0 0 4 0,-1-1 11 16,1 0 14-16,0 0 12 0,0 0 1 0,3-4-7 16,-2 0-12-16,0-3-10 0,3 1-4 0,0-1-1 15,-3 1-2-15,3-1-3 0,-2 1-2 16,-2 0 0-16,4 0-4 0,-3 2-3 0,0 1-1 15,3-1-3-15,0 1-2 0,-2 0 2 0,4 1 0 16,-1 1 1-16,-1-2 4 0,4 2-3 0,-1 0 3 16,-1-1-1-16,-1 2 0 0,4 0-2 0,-3 0-2 15,-2 0-3-15,3 2 1 0,-1 1 4 16,-1 0-1-16,2 3 3 0,0 0 4 0,0 1-2 16,-1 0 6-16,1 0-2 0,1 0-2 0,1-1 2 15,-2-1-1-15,-3 1 4 0,3-1-2 0,1 0 1 16,-2 0 0-16,-3 0-2 0,2-1 2 15,-2 0-1-15,0-1 0 0,-1 1-1 0,0-1-2 16,-2 1-1-16,0-1-2 0,2 0 0 0,-3 0 1 16,2 1-4-16,-2-1-4 0,0-1-1 15,1 0 1-15,-1 1 3 0,0-1 8 0,0-1 1 16,0 1 2-16,-1 1 2 0,-5-1 1 0,2 1 5 16,-3 2-3-16,-3 0 2 0,1 1 0 0,-4 2 0 15,1 0-1-15,-4-2 3 0,5 1-2 0,-2 0 2 16,2-1 1-16,-1 0-1 0,0-2 0 15,5 1 1-15,-2-1-3 0,0 0 0 0,1-4 1 16,-1 2-3-16,5-1 1 0,-3 0-4 16,2 1-3-16,-1-2-2 0,3 1-3 0,-3-1-1 15,4 1 2-15,0-1 3 0,1 0 0 0,1 0 0 16,0 0-3-16,0 0-7 0,0 0-10 0,0 0-8 16,2 0-2-16,0 0 5 0,5 0 8 0,-2-2 6 15,4-2 1-15,1 2-3 0,0-2-6 0,2 0-4 16,-1 1-8-16,-1 1-6 0,4-2-5 15,-4 1-3-15,-1 0 3 0,2 0 5 0,-5-1 13 16,3 1 11-16,0 0 11 0,-4-1 7 0,-1 1 18 16,-2 0 2-16,-2 1 9 0,0 1 5 0,0-3-13 15,0 2-5-15,-2-1-10 0,-5 0-8 16,2 1-7-16,-3 0 3 0,-2 1 1 0,0-1 2 16,-1 2 4-16,0 0 1 0,-1 0-2 0,2 0 1 15,0 0-2-15,-1 3 2 0,2 0-2 0,0 1 0 16,0-1 0-16,0 1 0 0,2-1-2 15,3-1 0-15,2 1 0 0,-2-2-5 0,4 1-8 16,0-2-12-16,0 0-16 0,0 0-4 0,0 0 3 16,4 0 10-16,-1 0-5 0,0 0-71 0,3 0-94 15,-5 0-950-15</inkml:trace>
  <inkml:trace contextRef="#ctx0" brushRef="#br0" timeOffset="22607.851">17000 16553 561 0,'0'0'5'15,"0"0"-6"-15,0 0-2 0,0 0 3 0,0 0 1 16,0 0-1-16,0 0 2 0,0 0-2 0,0 0 1 15,0 0 2-15,0 0-3 0,0 0 0 0,81-32 3 16,-75 32 3-16,0 0 1 0,-2 0 1 16,2 0-2-16,-2 0-2 0,3 0 1 0,-3 0 4 15,4 0 5-15,-2 1 4 0,0 0 0 0,4-1 5 16,-1 0-3-16,1 0-3 0,2 0 3 0,-1-2-5 16,5-3 0-16,-2 1-1 0,4-1 1 15,-2 0 0-15,2-2 2 0,1 2 4 0,2 0 5 16,-1-1 5-16,0 2 6 0,0-1 4 0,1 1-1 15,-4 1-3-15,0 1-8 0,-1 1-8 0,0 1-10 16,-3 0-6-16,0 0-1 0,0 0-4 16,1 0 2-16,-2 1 3 0,1 0-1 0,3-1 4 15,-3 0-3-15,5 0 4 0,0 0-3 0,-3-1-1 16,4-1 5-16,-2 1-3 0,-2-3 4 0,3 2-2 16,1-2 4-16,1 3 0 0,0-3 9 15,1 1 1-15,1-2 2 0,-1 4 2 0,2-3 4 16,-1 1 7-16,1 0-1 0,0 0 3 0,2 0-7 15,2-2-8-15,1 0-6 0,1 0-6 0,-1 1-5 16,-1 0-3-16,-1 2-1 0,-3-1-2 16,-2 3-2-16,-3 0 0 0,-2 0-1 0,-2 0-1 15,-2 0 0-15,-1 0-1 0,-1 0 6 0,1 0-1 16,1 0 4-16,0 0 2 0,0 0 1 0,0 0-1 16,1-3 5-16,-1 2-6 0,2-1-5 0,-2-1 1 15,0 1-2-15,1 0 2 0,0 0-1 16,0 0 2-16,-1 0-5 0,-2 1 2 0,4-2 0 15,-1 2-3-15,-1 1-1 0,-1 0-2 0,-1 0-1 16,0 0 2-16,-1 0-6 0,-3 0 3 16,2 0 2-16,-2 0 1 0,-1 1 4 0,-1 1-1 15,0-1 0-15,-1 0 0 0,1-1 1 0,-1 1 1 16,-1-1 1-16,0 0-4 0,2 1 2 0,-1-1 1 16,0 0-2-16,1 0 4 0,0 0 2 15,1 2-3-15,0-2-1 0,1 0-1 0,-1 0-4 16,0 0 5-16,-2 0-1 0,3 0 3 0,-2 0-4 15,-1 0-2-15,1 0 0 0,-3 0 0 0,0 0 1 16,0 0-2-16,-1 0 8 0,0 0-4 16,0 0 6-16,0 0 6 0,0 0 5 0,0 0 1 15,0 0 3-15,0 0-9 0,-2 0-11 0,-3 0-3 16,1 0-6-16,-2 0 3 0,0 0-2 0,-1 0-1 16,-2 0-4-16,-1 0 0 0,-1 0-5 15,0 0 2-15,-1 0 1 0,-3-2 3 0,1 2 4 0,-1-1 6 16,0 1 0-16,1-1 3 0,-3 1 3 15,1 0-3-15,-1 0 1 0,-1 0-6 0,-1 0 2 16,0 0-2-16,-3 1 3 0,2 2-1 0,1-1-1 16,-3 0-1-16,2 2 1 0,-1-2-1 0,0-1-1 15,2 2 2-15,0-2 2 0,3-1 3 16,-2 0 0-16,3 0 3 0,1 0-3 0,1 0 4 16,1 0-3-16,-1 0 0 0,1 0-1 0,-3-1-6 15,0 1 1-15,-3-2-2 0,-2 2-3 16,2 0 4-16,-4 0 3 0,1 0-2 0,0 0 2 15,1 0-3-15,0 0 5 0,4 0-5 0,0 0 6 16,4 2-8-16,2-2-10 0,2 1-35 16,3-1-99-16,3 2-93 0,0-2-878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0-06-29T02:29:38.361"/>
    </inkml:context>
    <inkml:brush xml:id="br0">
      <inkml:brushProperty name="width" value="0.05292" units="cm"/>
      <inkml:brushProperty name="height" value="0.05292" units="cm"/>
      <inkml:brushProperty name="color" value="#FF0000"/>
    </inkml:brush>
  </inkml:definitions>
  <inkml:trace contextRef="#ctx0" brushRef="#br0">11020 9500 420 0,'0'0'63'0,"0"0"-56"0,0 0-4 15,0 0 2-15,0 0-2 0,0 0 0 0,0 0 0 16,0 0 1-16,0 0-2 0,0 0 3 16,0 0 3-16,0 0-2 0,-85 10 3 0,85-10-4 15,0 0-4-15,0 0-4 0,0 0 0 0,0 3 2 16,-2 1 2-16,2-1-3 0,-2 3 5 0,0 1-3 15,-2 1 1-15,-2 1 3 0,-3 1-2 16,-1 3-2-16,-1 1 0 0,-2 0 3 0,-1 0-2 16,1 0 0-16,0 2 0 0,-2-2 0 15,4 0 2-15,1 0 0 0,0-1 2 0,4-2 0 16,-1 0-3-16,5-1 0 0,0 0 0 0,-1 1-2 16,2 0 2-16,-1 4 0 0,1-1 1 0,-2 1-6 15,2 3 4-15,-1-1 1 0,0 4 4 0,0 1 1 16,0 1 5-16,-2 1 0 0,0 1 0 15,1-1 5-15,-1 1-2 0,0-1-2 0,1 0 0 16,0 0 1-16,1-2-1 0,2-1-3 0,0-3-3 16,0 1 3-16,0 0 1 0,4 0 0 0,0 1 4 15,0-2-3-15,1 1 5 0,0 0 3 0,1-2-3 16,1 2 4-16,0-2-7 0,1 0 2 16,0 0-2-16,0 1-2 0,0-2 4 0,0 0-4 15,0 0 4-15,2 0-2 0,-1 0-2 0,1-3 3 16,1 1 0-16,0 0 12 0,2-2 4 0,3 1 4 15,-2-1-4-15,3 0-7 0,-2 1-5 0,3-2-10 16,-1 2-3-16,2 1-4 0,-2-3-7 16,-1 1 4-16,2-2 0 0,-2-2 2 0,1-2 8 15,0 1-1-15,0-1 7 0,2 0 4 0,-2 0 6 16,2-2 5-16,0 0-3 0,-1 0-1 16,3-3 10-16,1 0 9 0,0-1 1 0,0 0-3 15,0 0-17-15,-3-1-17 0,4-1-3 0,-2-2 1 16,2 0 1-16,0-1 5 0,1 0 0 15,-2-1-3-15,3 1-4 0,-2-2-7 0,-1 1-1 16,-2-1 0-16,1 0-2 0,-2-1 4 0,-2-1 1 16,-1 0-2-16,-1-3 4 0,-1 1 0 0,-3-2 0 15,-1 0 4-15,0-2 3 0,-2 1 2 16,-2-1 1-16,-2-1-2 0,1 2-1 0,-1-1-4 16,-2-1-5-16,-1-2-4 0,-1 0-2 0,1-2-4 15,-1-1 6-15,0 2 5 0,0-2 2 0,0 2 3 16,0 0-1-16,0 1 1 0,0 0-5 0,0-1 1 15,3 0 0-15,2-2-3 0,0 0 4 16,0 0 0-16,3 0 4 0,0 1-1 0,-3 1 3 16,1-1 1-16,-2 1 0 0,-2 1 3 0,0-1-4 15,-1 0-2-15,-1-2 1 0,0-1-4 0,0-1 4 16,0-1 1-16,-3-2 3 0,1-2 3 0,-2-1 2 16,-2 0 1-16,0 1-3 0,-2-2 6 15,-2 1-1-15,-1 0 2 0,-3 2 6 0,1-1-1 16,-3 2 2-16,0 1-1 0,-3 3-3 0,0 0-7 15,-2 1-3-15,-2 4-3 0,0 1 0 16,-5 0-4-16,-1 5-3 0,-4 3 0 0,-4 4-9 16,-5 2-1-16,0 2-6 0,-5 6-5 0,0 4-3 15,-4 6-6-15,-3 4-12 0,0 4-30 0,0 5-64 16,11-5-246-16,16-7-968 0</inkml:trace>
  <inkml:trace contextRef="#ctx0" brushRef="#br0" timeOffset="12825.69">28683 8908 480 0,'0'0'109'0,"0"0"-88"0,0 0-10 15,0 0-3-15,0 0 0 0,0 0 0 16,0 0 3-16,0 0-1 0,0 0 0 0,0 0-5 15,0 0-3-15,0 0-5 0,-9-15-6 0,9 15 5 16,0 0 0-16,0 0 3 0,0 0 4 0,0 0 3 16,0 0 4-16,0 0 5 0,0 0 1 0,0-2-1 15,2 1-6-15,1-2 0 0,1 1-1 16,-2-1-3-16,2 1 4 0,-1 0 1 0,-1 1 1 16,-2-1-3-16,1 1-1 0,0 1-5 0,1-1-5 15,1 0-1-15,-1 0-2 0,0-1 0 0,4 1 2 16,-2 0 1-16,5-1 3 0,-4 1 0 15,1-2-1-15,-1 3 5 0,0-3-5 0,0 3 3 16,-1 0 0-16,-3-2 2 0,1 1 1 0,0 1-2 16,-1-1 1-16,2 1-4 0,-1-1-1 0,0-1 0 15,4 1 2-15,-2 0-3 0,5 0 2 16,-1 0 2-16,-1 0-1 0,-1 0-1 0,4-1 3 16,-1 1-5-16,0 0 2 0,1 0 3 0,0 0-1 15,2-2 2-15,0 2-3 0,3-1 6 16,-1 1-4-16,1 1 1 0,0-1 0 0,2 1 0 15,-3 0-3-15,4-2 0 0,-2 2 2 0,1 0-2 16,3-1 1-16,2 0 3 0,1-1-2 0,2 0-1 16,0 1 1-16,1-3 2 0,0-2 0 0,1 3 0 15,0-2 2-15,1 1 3 0,-1-3 0 0,3 4 1 16,0-2 3-16,-1 1-2 0,1 1 1 16,-2-1 0-16,-4 1-3 0,2 0-2 0,-4 2-2 15,0-3 2-15,3 0-2 0,-1-1 3 0,-2 2-3 16,0 0 4-16,0 0-2 0,0-2 1 0,0 1 1 15,-1 0-1-15,0-1 1 0,-4 0 2 16,1 2-1-16,-1-1-4 0,-3 2 0 0,2-1-4 16,-4 2 1-16,-2-2-4 0,-1 2 3 0,-1 0-2 15,-4 1-2-15,-3 0 0 0,2 0 1 16,-1 0 1-16,-2 0 1 0,1 0 6 0,-1 0 0 16,0 0-1-16,0 0-2 0,0 0 0 0,0 0 0 15,0 0 4-15,0 0 6 0,0 0 7 0,0 0 7 16,0 0 7-16,-1 0 3 0,-1 0-7 15,-2 0-16-15,1 0-12 0,-5 0-11 0,-2 0-4 16,1 0 7-16,-3 2 2 0,0-1 2 0,-4 2-1 16,3-3 0-16,-5 3-1 0,3-1-1 0,-5 1 2 15,-5 1-4-15,2-1-4 0,-6 4-2 0,-3-3-2 16,-1 1 0-16,-5 0 2 0,4-2 2 16,-3-1 6-16,3 1-3 0,-2-3 5 0,3 0-1 15,-1 0 0-15,0 0 2 0,1 1-3 0,1 2 0 16,-2-1-8-16,1 2 2 0,1 0 2 0,1 0-3 15,1-1-2-15,1 1-1 0,2 0-1 0,3 0 0 16,2 0 1-16,0 0 3 0,3 1 5 16,0-2 1-16,3 0 8 0,3-1 0 0,2 0-3 15,1 0 0-15,4 0-2 0,1 1-7 0,2-1-8 16,0 1-6-16,0-2 3 0,2 3 3 16,1 0 7-16,0 0 3 0,0-1-2 0,0-1 3 15,4 0 1-15,0-1 8 0,0 1-2 0,4-1 6 16,2-1 2-16,-1 0-2 0,1 0-1 15,2-1-1-15,3-2-1 0,1 0-1 0,3-1 0 16,3 0-1-16,5-2-2 0,0 1 2 0,6 0 3 16,1-1-2-16,3 1 3 0,1 0 2 0,3-1 4 15,-1 1 0-15,1-1 3 0,3 1 0 16,-1-1 0-16,0 2 2 0,3-3 0 0,-3 2 0 16,4 1-6-16,-3 0 2 0,-1-1-4 0,0 1-1 15,-3-2-4-15,-1 2-1 0,-2-1 0 0,-6 2-3 16,-3 2 0-16,-6 0-6 0,-8 1-5 0,-4 0-12 15,-2 1-12-15,-7 2-5 0,-1 4-17 0,-1-1-79 16,-2-2-852-16</inkml:trace>
  <inkml:trace contextRef="#ctx0" brushRef="#br0" timeOffset="33046.41">12230 10467 382 0,'0'0'252'0,"0"0"-230"16,0 0-12-16,0 0-3 0,0 0-3 0,0 0 1 16,0 0-2-16,0 0 2 0,0 0 4 15,0 0 0-15,0 0 4 0,0 0 6 0,16-34 8 16,-16 33 7-16,0 1 6 0,0-2 4 0,0 1-1 15,0 1-3-15,0-1-1 0,0 1-2 0,0 0-3 16,0 0-5-16,0 0-8 0,0 0-12 16,0 0-7-16,0 0 0 0,-3 0 1 0,1 1 5 15,1 3 0-15,-2-1-1 0,1 1-1 0,-1-1-1 16,2 0 4-16,0 1 1 0,-2-1-1 0,-1 0 2 16,2 0 2-16,-1 1 0 0,0 0 4 0,-2-2 0 15,1 4 1-15,0-3 2 0,1 1-5 16,-1 0 0-16,0 0-5 0,2-3-3 0,-1 3 0 15,0 0-4-15,1 0 0 0,0-2-3 0,2 2 1 16,-2 1 1-16,1-2 0 0,0 2 4 16,0-1 3-16,-2-1 2 0,2 1 5 0,-3 2 6 0,-1-2 2 15,0 1 1-15,-1 0 2 0,-4 0-2 16,2 1-2-16,1-1-1 0,-2 1 1 0,2 0-3 16,-2-2-1-16,3 1-3 0,-1 0-2 0,0 0-4 15,4-1-3-15,-4 2-2 0,2 1-3 16,-2-1-1-16,1 0 3 0,-1 2 1 0,0 0-1 15,-1 1 3-15,0-1-1 0,0 1 0 0,1-2 0 16,-1 1-2-16,1 0-2 0,1-1 3 0,-3 3 1 16,1 0 1-16,0-2 0 0,-1 2-1 0,0 0-1 15,-2-1-5-15,1 1 2 0,0 0-3 16,-1 2 1-16,1-1 1 0,0 1-3 0,-1-1 3 16,1 1-2-16,0-2-1 0,0 2 2 15,0-1-1-15,1 1-1 0,2-1 1 0,-3 1 1 0,1-1 1 16,0 0-1-16,-1 2 3 0,2 0-3 15,-4-1 0-15,1-1 0 0,0 0-3 0,0 0 3 16,0 0 0-16,-1 0 0 0,1 0 0 0,-1 0-1 16,0 0 1-16,1 1 1 0,1-1 0 0,2-1 0 15,-3 0-1-15,2 0 1 0,-1-1-2 16,1 2 2-16,-2-1-1 0,1 1 2 0,-1 0 0 16,0-1 0-16,-1 1 0 0,0 0-1 0,1 1 3 15,0-2-2-15,0 0 0 0,3-1-1 0,-1 0-1 16,3-2 0-16,0 2-1 0,-1-2 1 15,4 0 0-15,-2-1-2 0,1 1 2 0,0 0 0 16,-2 0-2-16,2-2 2 0,-3 3-2 0,2-1 1 16,-2 0 0-16,-1 0 0 0,2 0-1 15,-1-1 2-15,2 1-1 0,1-2 0 0,0-2-1 16,0 0 0-16,3-1-2 0,-1-1-1 0,1 0-2 16,0-1-3-16,1 0-6 0,0 2-16 15,0-2-23-15,0 0-32 0,0 0-16 0,0 0-14 0,4 0-46 16,2 0-63-16,-3 0-734 0</inkml:trace>
  <inkml:trace contextRef="#ctx0" brushRef="#br0" timeOffset="34410.676">12078 10499 624 0,'0'0'47'0,"0"0"-31"16,0 0-3-16,0 0-4 0,0 0-2 0,0 0 2 16,0 0 8-16,0 0 9 0,0 0 9 15,0 0 10-15,0 0 2 0,0 0-8 0,0 0-11 16,0 0-9-16,-12-4-9 0,6 4 3 0,-2 4 5 15,-1 0 2-15,-3 2-1 0,0 1-2 16,0 1-2-16,-4 1-3 0,2 0-3 0,-4 0 0 16,5 2 2-16,-3-2-3 0,2 1 3 0,2-1 1 15,-1-2-4-15,3 3-3 0,-1-3-1 0,3 2-2 16,1-3-4-16,3 0 0 0,0-4-2 16,3 0-1-16,0-2-1 0,1 0 2 0,0 1 9 15,0-1 12-15,0 0 19 0,0 0 15 0,0-1-7 16,2-5-13-16,2-1-15 0,1-1-14 15,4-1 1-15,-3 0 1 0,3-1-1 0,-3 2 1 16,1 0 2-16,-2-1-2 0,3 2 1 0,-3 0-3 16,0 1-2-16,1 0-2 0,-2 0 0 0,2 1-3 15,1 1 4-15,0-1 1 0,-1 0 0 0,0 1 2 16,3-1 0-16,-3 1 0 0,0-1-2 16,2 0 3-16,-2 1-2 0,1 0 2 0,0 1 1 15,-4 1 0-15,2-1 1 0,-3 3-1 0,1-2 2 16,0 1 1-16,1 1 1 0,-3-1 4 0,0-1 5 15,0 2 7-15,0 0 9 0,-1-1 7 16,2 1 4-16,-2 0 0 0,0 0-4 0,0 0-7 16,0-1-9-16,0 1-5 0,1-2-6 0,0 1 0 15,1 0-4-15,-1 1-1 0,-1 0-3 0,0 0-4 16,1 0-4-16,-1 0-4 0,0 0 2 0,0 0 5 16,0 4 11-16,0 0 7 0,0 2 4 15,0-1-1-15,0 1-3 0,0 0-5 0,0 0-4 16,0-1-3-16,1 1 0 0,1 0-1 0,0 0 1 15,1-1-1-15,-1 2 1 0,2 0 1 16,1 0 1-16,0 0 0 0,0 0-3 0,0 1 4 16,0-2-3-16,-2 2 3 0,3-2-2 0,-2 3-1 15,0-1 0-15,0-2-1 0,0 2 1 0,-1-1-1 16,0 0-2-16,-2-2 0 0,0 0-1 16,1-1 0-16,-2 0 2 0,0 0 0 0,0-1 7 15,0-1 1-15,0 0 1 0,0 1 3 0,0 0-1 16,0-3-1-16,0 0 1 0,0 0-1 0,0 0-2 15,0 1 4-15,0-1 5 0,-2 0 4 0,1 0 2 16,0 0-3-16,0 0-2 0,-3 0-7 16,0 0 0-16,2 0 0 0,-2 0 2 0,0-1 1 15,-1-1-1-15,1 0-4 0,1-1-6 0,-1 1-3 16,-1-2 1-16,1 2-3 0,-1-1 2 0,0 0-2 16,0 1 0-16,0 0-1 0,0-1 2 15,-1 0 0-15,0 0-3 0,-4-1 4 0,2 0 1 16,1 1 0-16,-3-4 2 0,1 2-1 0,2 1 3 15,-3-1 1-15,1 0 1 0,3 0 1 0,0 0-3 16,-1-2 2-16,1 1-3 0,1 0-3 16,3-1-1-16,-2 1 0 0,0-1 0 0,2 2 0 15,2-1-3-15,-3-1-1 0,2 4 1 0,0 1-4 16,1 0-2-16,0 2-5 0,0-2-7 16,0 2-13-16,0 0-19 0,0 0-14 0,0 0-14 15,0 2-27-15,5 1-68 0,-3 1-170 0,2 2-1024 0</inkml:trace>
  <inkml:trace contextRef="#ctx0" brushRef="#br0" timeOffset="36089.549">9802 11854 569 0,'0'0'50'0,"0"0"-33"16,0 0-6-16,0 0 2 0,0 0 2 16,0 0 0-16,0 0 0 0,0 0 2 0,0 0-1 15,0 0 2-15,0 0 5 0,0 0 1 0,-63 0 7 16,51 8 6-16,0-2 5 0,0 2 4 0,-1 1 2 16,1 0-1-16,1 0-1 0,0 0-1 15,-1 1-3-15,2 1 5 0,1 1-3 0,1-2-4 16,0 2-2-16,3 1-4 0,-1 1-3 0,2 1-1 15,-2 1-6-15,4 0-2 0,1 1-8 0,0 0 0 16,1 1-4-16,0-2-4 0,1 1 3 16,3-3 2-16,4 2-2 0,0-3 1 0,-1-1 1 15,2-3-2-15,2 1 2 0,-1-1 2 0,2-2 0 16,1-1 1-16,-1-2 2 0,0 0 0 16,3-2 3-16,-1-1 1 0,-1-1 7 0,4 0 1 15,-3-1 0-15,2-5 0 0,-2-1 1 0,0-1 2 16,0-5 3-16,3 1 4 0,-3-5-2 0,2 2-3 15,-2-6-7-15,-2 4-5 0,0-1-6 0,0-2-4 16,-3 3-1-16,-3-1-2 0,0 1 1 0,-4 2 1 16,-2 0 1-16,0 1 0 0,-5 0-3 15,-6 2-2-15,-2 1 2 0,-1-1-3 0,-3 0 3 16,-3 2 2-16,0 0-1 0,0 3-2 0,-1-1 3 16,2 0-1-16,1 2-4 0,0 1-1 15,0 0-5-15,0 2-3 0,5 2-5 0,-2 0-6 16,2 1-11-16,3 0-13 0,-2 5-16 0,2 0-13 15,2 3-18-15,0 0-17 0,4 2-21 0,2 0-28 16,2 0-28-16,0 2-24 0,0-4-8 16,2-1-765-16</inkml:trace>
  <inkml:trace contextRef="#ctx0" brushRef="#br0" timeOffset="36475.885">10133 11789 666 0,'0'0'44'0,"0"0"17"0,0 0 11 0,0 0 4 16,0 0 13-16,0 0 1 0,0 0 5 0,0 0-6 15,0 0-18-15,0 0-17 0,0 0-12 16,0 0-8-16,0 0-7 0,-92-16-2 0,84 25-3 15,-1 1 0-15,5 2 0 0,-2 1-1 0,3 0 0 16,2 2 0-16,-1 2 0 0,2-1 1 0,0 0 3 16,2 1-1-16,1 0-2 0,1 1-4 15,1-2-6-15,1 2 1 0,-1 0-4 0,0-1 2 16,1 1 3-16,0 0-2 0,-2 0 0 0,3 0-1 16,-4 0 1-16,-1 0 0 0,1-2 2 15,-1 0 3-15,-2-2-3 0,0 2 3 0,0-3-2 16,0 0 0-16,0-1-1 0,0-2-6 0,0 0-2 15,0 0-4-15,0-4-5 0,0 1-5 0,0-2-5 16,2-1-7-16,0-2-7 0,2-2-16 16,2 0-43-16,1 0-105 0,-3 0-141 0,-3 0-960 0</inkml:trace>
  <inkml:trace contextRef="#ctx0" brushRef="#br0" timeOffset="36668.23">9944 12107 1005 0,'0'0'62'0,"0"0"-2"0,0 0 5 16,0 0 20-16,0 0 28 0,0 0-2 0,0 0-22 16,0 0-32-16,0 0-42 0,0 0-48 0,135-36-47 15,-111 34-55-15,-1 1-70 0,-4-1-43 16,-7 2-713-16</inkml:trace>
  <inkml:trace contextRef="#ctx0" brushRef="#br0" timeOffset="36980.413">10386 11778 642 0,'0'0'27'0,"0"0"10"0,0 0 19 0,0 0 18 16,0 0 18-16,0 0 16 0,0 0 8 15,-128-11-4-15,115 17-18 0,-1 2-17 0,4 1-12 16,1 1-5-16,1 2-4 0,1 1 2 0,3 2 4 16,-1 0-3-16,3 5 2 0,1-2-3 0,1 1-9 15,0 2-2-15,0 0-2 0,3 0-3 16,3-1-4-16,-3 0-3 0,5 2-9 0,-2 0-2 16,1 1-7-16,1 0-2 0,0-2-2 0,0-1-4 15,-1 0 2-15,1-1-2 0,-1-3-1 0,-2 1-1 16,2 0 0-16,-2-4-3 0,-1 0 0 15,0-2-3-15,-2-1-2 0,1-3-1 0,-1-2-3 16,-2-2-3-16,1-2-4 0,-1-1-2 0,0 0 1 16,0 0-16-16,0 0-49 0,0-4-92 15,0 1-199-15,0-1-1000 0</inkml:trace>
  <inkml:trace contextRef="#ctx0" brushRef="#br0" timeOffset="37160.303">10169 12109 790 0,'0'0'164'0,"0"0"43"16,0 0 13-16,0 0-12 0,0 0-37 0,0 0-36 15,0 0-27-15,0 0-38 0,0 0-33 0,0 0-27 16,0 0-17-16,0 0-20 0,0 0-21 16,96-58-31-16,-80 57-35 0,0 0-35 0,2 1-46 15,-4 0-46-15,0 0-12 0,-5 0-754 0</inkml:trace>
  <inkml:trace contextRef="#ctx0" brushRef="#br0" timeOffset="37574.749">10580 11982 627 0,'0'0'37'0,"0"0"6"0,0 0 14 15,0 0 14-15,0 0 7 0,0 0 8 16,0 0 12-16,0 0 0 0,-126 12-15 0,116-6-21 16,3 1-21-16,1-1-14 0,2 0-10 0,-2 1-2 15,6 0-1-15,-1 0-8 0,1-1-2 16,0 2 2-16,0-1-1 0,1-2 6 0,5 1 6 16,-1 0 2-16,3-2-2 0,1 1 2 0,2-2-3 15,-1 1-5-15,1-2 2 0,0 2-4 0,1-3-1 16,-2 2 1-16,2 0-2 0,-2-1 0 0,0 0-1 15,1 1-2-15,-1-1-2 0,0 0 0 16,3 2-2-16,-4 0-3 0,-2-2 4 0,1 3-3 16,-1-1-2-16,-2 2 3 0,-1-3-1 0,-3 4 2 15,-1-3 6-15,0 2 12 0,-4 0 6 16,-3 3 6-16,-4-2 1 0,-2 1-4 0,-1 0 2 16,-2-2 4-16,1 0 3 0,-1-2 0 0,2 1-6 15,-1-1-2-15,1-3-7 0,2 2-7 0,2-2-8 16,1 0-8-16,-1-1-7 0,6 0-13 15,-1 0-15-15,4-2-41 0,1-2-67 0,0-4-98 16,6 3-69-16,-2 1-850 0</inkml:trace>
  <inkml:trace contextRef="#ctx0" brushRef="#br0" timeOffset="37977.981">10719 12075 660 0,'0'0'48'0,"0"0"16"15,0 0 29-15,0 0 24 0,0 0 9 0,0 0 0 16,0 0-21-16,0 0-17 0,0 0-12 16,0 0-8-16,0 0 3 0,0 0-4 0,0 0-4 15,0 0-10-15,26 81-8 0,-15-79-14 0,3 1-10 16,0-2-4-16,-1-1-7 0,-3 0 2 16,2-1-2-16,0-4 1 0,-2-1-3 0,-1-1-4 15,1-3-4-15,-3 3-2 0,-2-3 0 0,0-1 0 16,-2 0 3-16,-2-2-2 0,-1 0 1 15,0 0 0-15,-1 1 2 0,-4 1 1 0,-2 1 1 16,-1 1-2-16,-1 1-2 0,-1 4-2 0,2-1 2 16,-5 3-2-16,2 2-1 0,-1 0-2 0,0 0-1 15,0 2 2-15,-1 3 0 0,2 5 2 0,2-1 0 16,0 3 6-16,1 1 0 0,1 1 6 16,2 3 2-16,0 2 0 0,4 2 3 0,0-1 1 15,1 2 0-15,0-1 1 0,1-2-1 0,3 2-2 16,3-3-3-16,4 0-3 0,0-2-5 0,3 0-3 15,1-2-3-15,2 1-11 0,-1-2-6 0,1-3-2 16,1-3-6-16,0-3-6 0,1-4-7 16,3 0-33-16,-4-4-61 0,2-3-156 0,-5 1-33 15,-5 2-817-15</inkml:trace>
  <inkml:trace contextRef="#ctx0" brushRef="#br0" timeOffset="38277.435">11094 11740 733 0,'0'0'118'15,"0"0"21"-15,0 0-16 0,0 0-37 0,0 0-31 16,0 0 7-16,0 0 19 0,0 0 12 16,0 0-3-16,0 0-17 0,0 0-4 0,0 0-8 15,0 0 0-15,16 129-9 0,-14-104-3 0,1 0 0 16,0 1-9-16,-1-2-1 0,-1 3-5 0,-1 0-5 15,0 1-3-15,0-1 0 0,0-1-5 0,0-2-3 16,-2 2-3-16,-1-4-5 0,1-2-5 16,0 0-1-16,1-3-2 0,0-1-1 0,1-1-3 15,0-3-3-15,0-2-2 0,2-2-4 0,2-2-2 16,0-3-4-16,-1-2-2 0,2-1-7 0,1 0-22 16,-2-3-45-16,2-3-101 0,-4 1-184 15,2 1-960-15</inkml:trace>
  <inkml:trace contextRef="#ctx0" brushRef="#br0" timeOffset="38458.946">11014 12093 850 0,'0'0'150'0,"0"0"35"0,0 0 18 15,0 0-7-15,0 0-21 0,0 0-42 0,0 0-32 16,0 0-31-16,0 0-26 0,0 0-18 0,0 0-12 15,0 0-12-15,0 0-10 0,104-27-24 0,-86 26-57 16,1 0-113-16,-4 1-194 0,-6 0-948 0</inkml:trace>
  <inkml:trace contextRef="#ctx0" brushRef="#br0" timeOffset="45297.528">14711 10636 480 0,'0'0'105'0,"0"0"-74"0,0 0-19 0,0 0-5 0,0 0-2 16,0 0-2-16,0 0 3 0,0 0-4 16,0 0 0-16,0 0 2 0,0 0-2 0,0 0 2 15,-11-26 0-15,11 23 1 0,0 0 2 0,0 0 1 16,-1-1 3-16,1 1 7 0,0 0 5 15,-1 0 4-15,1 1 0 0,0-1-4 0,-1 2-6 16,1-2 2-16,0 2-1 0,0 1-1 0,0 0 3 16,0 0-6-16,0 0-3 0,0 0-4 0,0 0-6 15,0 0-1-15,0 0-4 0,0 0 3 16,0 0 7-16,0 3 12 0,0 1 14 0,0 1 4 16,1 2 1-16,1 0-3 0,0 2-2 0,5-3-1 15,-5 1-6-15,4 2 7 0,-3-2-5 0,4 1 8 16,-2 3 7-16,4-1-4 0,-2 2 4 15,0 1 0-15,1 0 3 0,2 2 2 0,0 0 0 16,1-1-1-16,1 2 2 0,1 0 1 0,-1 2-1 16,-1-2 1-16,-1 4 3 0,2-1-1 0,-1 0-2 15,2 1-5-15,-1 2-5 0,-2-1-5 0,2 1-1 16,-2-1 1-16,0 0-4 0,1 0 3 16,-2 0-2-16,0 0 0 0,1 1-3 0,0-1 1 15,0-1 1-15,0 1-1 0,1 0 1 0,-1-2-2 16,0 3-2-16,1-3 0 0,0 0 0 0,-1 1-2 15,2-1-2-15,-2 1-7 0,1-2-2 16,0 0-5-16,-1-2-2 0,0-2-1 0,-1-4-2 16,1-1-2-16,-3-1 1 0,-1-2-3 0,0-1-2 15,-3-3 0-15,1 0-4 0,-2-1 0 16,-1-1-4-16,0 0-1 0,0 0-3 0,0 0-5 16,0 0-10-16,3-2-10 0,-1-1-12 0,-3-1-13 15,2 1-17-15,-2-1-32 0,0-1-62 0,0 1-146 16,0 0-58-16,-2 2-915 0</inkml:trace>
  <inkml:trace contextRef="#ctx0" brushRef="#br0" timeOffset="46049.825">14558 10579 626 0,'0'0'47'0,"0"0"-29"16,0 0-2-16,0 0 2 0,0 0 8 0,0 0 7 16,0 0 5-16,0 0-1 0,0 0 2 0,0 0 2 15,0 0 5-15,0 0 5 0,0 0 4 0,-64 88 2 16,58-76 5-16,4 1 5 0,1 2 0 16,-1 2 0-16,2-1-6 0,0 2-4 0,0 0-10 15,0 0-9-15,1 0-4 0,2-1-11 0,3 0-3 16,-2-1-6-16,2-2-8 0,-2-3-1 0,0-1-2 15,0 0 2-15,-2-5 1 0,-1-2-1 0,0-1 10 16,-1-1 25-16,0-1 27 0,3-1 1 16,-3-6-9-16,0-2-30 0,2-3-26 0,-2-5-3 15,0 0-1-15,0-1 1 0,0-2-2 0,-5 0 3 16,3 1-1-16,-1 0-2 0,-2 2 0 16,3-1 0-16,0 1-2 0,-2 1 3 0,1 1 1 15,2 1-2-15,-1 0 1 0,0 2 4 0,-3-1-3 16,3 0 1-16,1 0 1 0,0 2-2 0,0 1 6 15,1 2-2-15,0-1 1 0,-2 4 5 16,2 0-1-16,0 2 1 0,0 2 4 0,0-1-7 16,0 2-4-16,0 0-6 0,0 0-4 0,0 0 1 15,5 0 5-15,3 0 8 0,-1 3 2 16,3 2-2-16,4 0-1 0,-1 0-2 0,6-1-1 16,0 2 1-16,3-2-4 0,3 0 0 0,1 2-2 15,2-1-1-15,-4 2 1 0,3 0-2 0,-3 2 2 16,1-4 1-16,-3 3-1 0,-2-3-3 0,-4 1 0 15,0-1 1-15,-3-1 1 0,-4 1 1 16,0-1 2-16,-6-1-4 0,0-2 3 0,-3 2 12 16,0-1 14-16,-6 2 11 0,-5 2 5 0,-6-1-4 15,-3 3-10-15,-3 1 0 0,-1-1 0 0,-2 2 3 16,2-1 6-16,-2-1 1 0,4 0-4 16,1 0-7-16,3 0-13 0,3 0-9 0,1 3-10 15,2-1-14-15,1 3-15 0,2 0-19 0,2-1-37 16,3 1-73-16,3-4-209 0,1-2-1013 0</inkml:trace>
  <inkml:trace contextRef="#ctx0" brushRef="#br0" timeOffset="46865.995">15544 11599 669 0,'0'0'30'0,"0"0"-2"16,0 0-3-16,0 0 4 0,0 0 2 15,0 0 8-15,0 0 16 0,0 0 7 0,0 0 7 16,0 0-6-16,0 0 1 0,0 0 0 0,-11 112 3 16,11-94 4-16,0 2-4 0,0 0-4 15,0 1-6-15,1 1-11 0,0-1-8 0,3 1-11 16,-4 1-8-16,0-3-4 0,0 1-7 0,0 0-3 15,0-3-5-15,0 0 0 0,-4-1-7 0,4-2-4 16,0-2-10-16,0-1-3 0,0-4-11 16,0-3-7-16,0-1-7 0,0-3-8 0,4-1 4 15,-2 0-19-15,1 0-61 0,-2-3-52 0,3 1-837 0</inkml:trace>
  <inkml:trace contextRef="#ctx0" brushRef="#br0" timeOffset="47422.589">15424 11650 517 0,'0'0'148'0,"0"0"-97"0,0 0 7 0,0 0 23 15,0 0 29-15,0 0 23 0,0 0 6 0,0 0-8 16,0 0-18-16,0 0-25 0,0 0-22 0,-45-124-11 16,57 114-10-16,-1 2-7 0,6 0-3 15,-2 0-6-15,4 0-3 0,0 2-3 0,2-1-3 16,1 3-1-16,3 0-3 0,-2 2-1 0,3 0-4 15,-1 2-3-15,-2 2-4 0,3 4-4 0,-4 3-3 16,-1 0-2-16,0 3-1 0,-5 1-2 16,-2 1 1-16,-4 1-2 0,-3 0 2 0,-4 0 3 15,-3 5 3-15,-3-2 6 0,-8-1 4 0,-8 3 2 16,-4-2 5-16,-5 1 3 0,-4-3 4 0,-5 1 2 16,3-2 0-16,-2-1-1 0,4-2-1 15,1 0-7-15,1-1-5 0,2-4 0 0,6-1-3 16,2-3 5-16,6 0 0 0,3-3 2 0,3 0 4 15,3 0-3-15,5-3-7 0,0-2-11 0,7-1-9 16,3 1-5-16,9-4 3 0,1 0 4 16,4 1 1-16,5-1 1 0,0-1-2 0,2 4 1 0,0-1-2 15,0 1 2-15,1 3 2 0,-1 0-2 16,0 3-3-16,-3 0-4 0,-1 3-3 0,-4 3-1 16,-3 2 2-16,0 2 1 0,-6 0 2 0,3 3 3 15,-6 0 4-15,-2 1 4 0,-5 2 2 16,-1 3 2-16,-3 2 2 0,-3 0 4 0,-4 2 4 15,-3-1 4-15,-6 1 2 0,-2 0 3 0,-4-1 7 16,-2 1 8-16,-6-3 6 0,-7 1 6 0,1-3 6 16,-2-2 5-16,-1-3 4 0,5-3 3 15,-2-3-7-15,10-3-10 0,0-4-12 0,4-2-14 16,2-5-12-16,3-3-8 0,4-3-7 0,4-3-7 16,5 0-12-16,0-5-18 0,4 2-19 15,0-2-33-15,9 1-32 0,3 1-38 0,5-1-78 16,-6 5-131-16,-1 6-948 0</inkml:trace>
  <inkml:trace contextRef="#ctx0" brushRef="#br0" timeOffset="47774.962">16042 11778 703 0,'0'0'69'0,"0"0"26"0,0 0 25 15,0 0 15-15,0 0 0 0,0 0-3 0,0 0-4 16,0 0-17-16,0 0-26 0,0 0-13 0,0 0-21 16,0 0-12-16,0 0-5 0,-63 123-7 15,66-111-2-15,5 0-2 0,-2-4-8 0,1 2-5 16,1-3-3-16,2 0-4 0,0-2 0 0,0-2 0 16,0 0-7-16,-1-2-3 0,2-1 4 0,-1 0 0 15,0-4 7-15,1-2 6 0,0-3-3 16,1-1 0-16,-2-4 1 0,0-1-1 0,0-2 1 15,-2-2 2-15,-2-2-2 0,-3 0 2 0,-2 1 0 16,-1 1 0-16,-1 0 0 0,-6 2-2 0,-2 1 0 16,-2 3-3-16,-1 2-4 0,-1 1-2 15,-2 2-2-15,1 3-5 0,0 4-4 0,-1 1-9 16,1 0-9-16,-1 0-18 0,3 5-23 0,3 0-35 16,4 1-61-16,-1-1-74 0,5 0-42 15,-1-3-865-15</inkml:trace>
  <inkml:trace contextRef="#ctx0" brushRef="#br0" timeOffset="47991.495">16192 11725 668 0,'0'0'22'0,"0"0"13"0,0 0 21 0,0 0 36 15,0 0 29-15,0 0 17 0,0 0 4 16,0 0-13-16,0 0-26 0,0 0-26 0,-7 116-21 15,7-99-17-15,0 0-12 0,1 2-11 0,2-1-9 16,-2 0-7-16,0 2-8 0,0-1-10 0,1 1-12 16,0-1-20-16,3-4-22 0,-2 2-25 15,4-3-32-15,-2-4-35 0,2-2-38 0,-5-5-756 0</inkml:trace>
  <inkml:trace contextRef="#ctx0" brushRef="#br0" timeOffset="48401.912">16670 11707 742 0,'0'0'96'0,"0"0"31"0,0 0 13 15,0 0 4-15,0 0-27 0,0 0-11 0,-119 20-21 16,107-14-25-16,3 3-27 0,5-1-26 15,-3 2-9-15,5-1-1 0,1 2-1 0,1-1-2 16,0 0 6-16,0 0-3 0,1-2 2 0,4-1 5 16,2 0-1-16,0-2 7 0,0-1 3 0,0 1 1 15,3-1 0-15,0-1 0 0,-1-1-2 16,2 1-2-16,0-2 4 0,-1 0-4 0,2 1 1 16,1-2-3-16,-1 1-5 0,-1 1-1 0,-1-2-2 15,2 4 1-15,-3-1 0 0,0 1-1 0,-3 2-1 16,1 0 2-16,-1 2-1 0,-3 0 5 15,-2 2 6-15,-1-1 8 0,0 1 10 0,-4 2 9 16,-5-2 8-16,-2 0 4 0,-4 0 5 0,1 0-1 16,-4-1-3-16,-2-2-4 0,-1 0-7 0,1-1-11 15,-2-1-11-15,0-1-12 0,2-1-7 0,1-1-8 16,2-2-8-16,5 0-12 0,2-3-22 16,4-3-28-16,0-2-55 0,4-2-122 0,1 3-136 15,1 1-920-15</inkml:trace>
  <inkml:trace contextRef="#ctx0" brushRef="#br0" timeOffset="48766.937">16891 11692 618 0,'0'0'116'15,"0"0"-21"-15,0 0 24 0,0 0 18 0,0 0-7 16,0 0-17-16,0 0-10 0,0 0-6 15,0 0 1-15,0 0-4 0,0 0-8 0,0 0-22 16,0 0-24-16,0 0-20 0,45 86-10 0,-26-81-6 16,-2-3-3-16,-2 0-4 0,2-2 0 0,-4 0-1 15,2 0-2-15,-3-2 2 0,0-2-2 0,-3-2 0 16,-1-2 0-16,-3-1-1 0,-1 0-4 16,-2-3 0-16,-2 1-4 0,0-1-3 0,-6 1-1 15,-5-2-1-15,0 2 2 0,-3 1 4 0,-2 3 4 16,-3 3 4-16,2 3 3 0,-1 1 0 0,-2 1 7 15,1 6 9-15,-1 5 11 0,2 1 9 16,-2 4 8-16,5 2 0 0,0 2 4 0,4 4 3 16,2 0 8-16,7 4 7 0,2-2 7 0,1 0 3 15,11 0-8-15,5-2-11 0,4-2-15 0,6-2-15 16,4-1-17-16,3-3-16 0,6-2-27 16,3 0-62-16,-8-5-169 0,-13-4-1163 0</inkml:trace>
  <inkml:trace contextRef="#ctx0" brushRef="#br0" timeOffset="49425.604">17768 11772 621 0,'0'0'46'0,"0"0"19"15,0 0 19-15,0 0 21 0,0 0 11 0,0 0 10 16,0 0 3-16,0 0 5 0,0 0-13 0,0 0-20 15,0 0-6-15,0 0-10 0,-125-33 1 0,108 40 0 16,4 4-3-16,-4-1-3 0,4 4-8 0,1-1-7 16,-1 5-5-16,3 0-10 0,4 1-7 15,-1 1-7-15,4 1-6 0,3 1-10 0,0-1-7 16,3-1-4-16,7-2-8 0,1-2 2 0,6-2-2 16,-1 0-2-16,2-3 0 0,2-4 1 15,2-1-3-15,-1-4 1 0,-1-2 0 0,0 0 2 16,-1-6 1-16,0-3-1 0,1-3 1 0,-2-1 0 15,-4-3 1-15,1-4-2 0,-3 1 4 16,-3 0-3-16,-5-3 1 0,1 0 1 0,-5 1-1 16,0-1-3-16,-6-1-1 0,-3 0 1 0,-1 4-1 15,-3-2 3-15,-2 6-1 0,0 1 2 0,-3 2-2 16,1 3 0-16,1 2-1 0,-3 4-4 0,-1 3-6 16,3 0-5-16,-1 0-16 0,1 3-19 15,1 5-30-15,3-1-44 0,3 1-51 0,5-1-70 16,0 2-96-16,5-3 0 0,-1-3-801 0</inkml:trace>
  <inkml:trace contextRef="#ctx0" brushRef="#br0" timeOffset="49645.444">17779 11699 672 0,'0'0'129'15,"0"0"54"-15,0 0 52 0,0 0 0 0,0 0-53 16,0 0-67-16,0 0-40 0,0 0-12 0,0 0 14 15,0 0 1-15,0 0-8 0,0 0-11 0,0 0-12 16,0 0-10-16,5 102-10 0,3-83-11 16,0 0-9-16,1-1-5 0,1 1-6 0,-3 1-4 15,-1-1-4-15,1 2-6 0,-1 0-10 0,-1 0-14 16,1-1-19-16,-2-3-23 0,4 1-31 16,-3-2-31-16,3-3-72 0,-1-4-99 0,-4-4-938 0</inkml:trace>
  <inkml:trace contextRef="#ctx0" brushRef="#br0" timeOffset="49986.958">18083 11792 722 0,'0'0'105'16,"0"0"31"-16,0 0 18 0,0 0 7 15,0 0-16-15,0 0-13 0,0 0-15 0,0 0-20 16,0 0-18-16,-84 127-15 0,84-110-14 0,4 0-6 15,5-3-6-15,1 0-5 0,5-1-7 0,1 0-9 16,3-5-4-16,-1 2-7 0,2-3 2 0,0-3-5 16,0-1-2-16,1-3 0 0,-1 0 0 15,-3-2 0-15,1-5 0 0,-2-1 2 0,-2-3 0 16,-2-2 5-16,0-4 3 0,-3-2 2 0,-2 0 3 16,-1-4-5-16,-4-1-2 0,-2-3-4 15,0 1-8-15,-7-2 5 0,-1 2-4 0,-6 0 2 16,-2 3-2-16,-4 4-3 0,0 3-2 0,-3 5-2 15,-1 7-2-15,0 4-3 0,1 0-4 0,0 7-6 16,0 6-5-16,0 0-8 0,3 3-11 0,2-1-16 16,3 3-23-16,3-3-39 0,5 1-57 15,4-1-67-15,2-6-31 0,1-3-755 0</inkml:trace>
  <inkml:trace contextRef="#ctx0" brushRef="#br0" timeOffset="50265.612">18175 11335 777 0,'0'0'123'0,"0"0"36"0,0 0 10 16,0 0-14-16,0 0-57 0,0 0-31 0,0 0-15 16,0 0-2-16,0 0 15 0,0 0 2 0,0 0-8 15,0 0-7-15,0 0-5 0,49 136-2 16,-40-102 1-16,1 4-4 0,0 0 0 0,0 0-4 15,-1 1-1-15,2 0-7 0,-4 0-2 0,0-2-4 16,1 0-5-16,-3-3-3 0,0 0-5 16,-3 0-4-16,1-3-4 0,-2-2-7 0,2-3-2 15,-1-1-6-15,-1 0-10 0,2-4-12 0,1-2-16 16,-1-3-28-16,4-3-39 0,-1-4-47 0,1-3-98 16,-1-3-82-16,-2-2-891 0</inkml:trace>
  <inkml:trace contextRef="#ctx0" brushRef="#br0" timeOffset="50592.959">18540 11797 727 0,'0'0'122'0,"0"0"29"16,0 0 19-16,0 0-2 0,0 0-25 0,0 0-21 15,0 0-21-15,0 0-25 0,0 0-15 16,-63 123-3-16,67-108-1 0,3 0-1 0,4 0 0 15,0-2-7-15,2-1-13 0,3-1-8 0,-2 1-9 16,3-4-8-16,-2 1-2 0,3-4-4 0,-2-1-1 16,-1-2 0-16,1-2-2 0,-2 0 1 15,-2-4 3-15,3-3 0 0,-4-3 3 0,0-3 4 16,-3-3 3-16,-3 0 1 0,0-3 5 0,-4-2-4 16,-1-2-3-16,0-1-1 0,-6-2-6 0,-4 1-3 15,-2 0-6-15,-3 0-3 0,-3 5-7 0,1 2-5 16,-2 2-4-16,2 8-4 0,-1 2-6 15,-1 5-1-15,3 1-5 0,0 2-1 0,0 4-4 16,1 1-11-16,1 2-18 0,3 0-43 0,3 0-70 16,2-2-101-16,4-2-780 0</inkml:trace>
  <inkml:trace contextRef="#ctx0" brushRef="#br0" timeOffset="50876.735">18624 11209 767 0,'0'0'142'0,"0"0"53"15,0 0 18-15,0 0-41 0,0 0-75 0,0 0-42 16,0 0-6-16,0 0 30 0,0 0 22 0,0 0-4 16,0 0-12-16,7 131-13 0,1-93-6 0,2 1-3 15,1 2-2-15,1-2-8 0,2 3-7 16,1 1-7-16,0 1-5 0,-1-2-8 0,-1 2-5 15,-2-3-3-15,0 0-4 0,0-2-1 0,-4-1-5 16,-2-2-2-16,-1-3-5 0,-2-1-3 0,0 0-1 16,-2-3-6-16,0 0-7 0,1-5-11 0,0-2-16 15,4-4-27-15,-1-5-41 0,3-3-56 0,1-5-126 16,-2-3-130-16,0-1-929 0</inkml:trace>
  <inkml:trace contextRef="#ctx0" brushRef="#br0" timeOffset="51424.345">18985 11792 750 0,'0'0'133'16,"0"0"45"-16,0 0 34 0,0 0 30 0,0 0-9 16,0 0-26-16,0 0-27 0,0 0-34 0,0 0-31 15,0 0-25-15,-18 121-21 0,18-104-16 16,0 1-10-16,0-1-10 0,0-1-7 0,0 1-5 0,2-2-8 15,-2-3-2-15,1-2-6 0,-1-2-1 16,1-3-4-16,-1-2 1 0,0-1 6 0,0-2 9 16,0 0 6-16,0-3-4 0,0-2-6 0,-1-4-15 15,0-2-8-15,-1-3 0 0,0-2-3 16,1-3 3-16,1 1 0 0,0 0 0 0,0-1 1 16,0 2-2-16,5 1 1 0,2 1 1 0,2 1 1 15,1 2 5-15,1 4 1 0,3-1 3 0,-2 0 1 16,3 2 0-16,4 0 1 0,0 0 1 0,-1 2-1 15,3 1 1-15,2-1 0 0,-3 2 0 16,1-2 3-16,-1 2-1 0,-1 0 1 0,-1-1-3 16,0 1 3-16,-2 0-1 0,-2 0-1 0,0-1 0 15,0 0-1-15,0-1-2 0,-4 1 1 0,2-2-2 16,-2-1-1-16,-1 0-1 0,0-1 2 16,-1-1 0-16,-3-2-3 0,-1 1 3 0,-1-3-2 15,-3 2-1-15,0 0 0 0,-7 1-4 0,-1 1 0 16,-6 2-5-16,-1 5 2 0,-4 2 1 15,0 0 1-15,-3 6 4 0,0 6 4 0,-2 0 1 16,1 4 2-16,4 2 0 0,-1 1 1 0,4-1 0 16,1 3 2-16,5 1 1 0,1-1 2 0,4 3 0 15,4-4-2-15,1 0-2 0,2-1-2 0,7-1 3 16,1-2-6-16,4-1-2 0,-2-3-4 16,3 1-7-16,3-1 1 0,-1-4-7 0,2 2-11 15,1-3-23-15,-2-1-46 0,3-3-72 0,2-2-190 16,-7 0-103-16,-4-1-941 0</inkml:trace>
  <inkml:trace contextRef="#ctx0" brushRef="#br0" timeOffset="51825.462">19808 11621 1213 0,'0'0'235'0,"0"0"13"0,0 0-24 15,0 0-62-15,0 0-43 0,0 0-13 16,0 0-19-16,0 0-20 0,-123-14-20 0,109 21-16 16,2 5-8-16,-1 1-7 0,1 2-5 0,1 0-6 15,1 3-2-15,2 2-4 0,1-4 0 16,0 3-4-16,5-3-6 0,2-1-1 0,0-3-1 16,2 0-2-16,6-2 5 0,2-3 0 0,0 0 1 15,1-1-3-15,3-1-2 0,-2-2-4 0,2-1-3 16,0 1-4-16,2-2-4 0,-3-1 2 15,5 0 3-15,-4 0 3 0,3 0 7 0,-3 2 8 0,2-2 10 16,-1 2 6-16,1 0 0 0,-4 2-2 0,-2 0-6 16,-1 3-2-16,-1-1 2 0,-6 1 5 15,1 0 2-15,-3 1 9 0,0 0 5 0,-4 1 4 16,-6-1 4-16,-4 2-4 0,-1-2-2 0,-2 2-1 16,-2-2-1-16,-1-1-2 0,-1 0 0 15,1-3-3-15,0 0-6 0,-1-2-3 0,1-1-7 16,-1-1-5-16,1 0-5 0,1-3-7 0,2-2-14 15,3 0-32-15,1 0-59 0,2 0-135 16,5 1-297-16,1 1-878 0</inkml:trace>
  <inkml:trace contextRef="#ctx0" brushRef="#br0" timeOffset="52203.937">20391 11626 625 0,'0'0'39'0,"0"0"4"0,0 0 12 15,0 0 16-15,0 0 43 0,0 0 57 0,0 0 36 16,-119-29 14-16,97 29-25 0,-3 0-36 0,1 6-33 16,2 1-30-16,2 2-27 0,0 4-26 0,3 0-18 15,3 1-14-15,3 0-9 0,3-1-7 16,5 0-6-16,2-1-4 0,1-1 2 0,1-2 6 15,6 2 2-15,4-3 5 0,2-1 2 0,-1-1-4 16,5 2 4-16,-1-3-1 0,0 2-2 16,3-1 0-16,-2-1 0 0,2 0 0 0,-1 1-1 15,0 0 2-15,1 1 0 0,-3 1 1 0,-1 2-1 16,-4 0 0-16,-1 3-1 0,-1-1 0 0,-6 0 2 16,0 1 5-16,-2-2 2 0,-1 1 6 15,-3-1 12-15,-4 0 10 0,-5-1 7 0,-3-1 7 16,-5-1-3-16,-7-1-10 0,0-2-9 0,-3-3-14 15,-1-2-11-15,-1 0-12 0,1-2-20 0,1-3-51 16,8-2-119-16,9 2-860 0</inkml:trace>
  <inkml:trace contextRef="#ctx0" brushRef="#br0" timeOffset="52979.207">20863 11790 505 0,'0'0'160'0,"0"0"-105"0,0 0 15 0,0 0 14 15,0 0 11-15,0 0-1 0,0 0-14 16,0 0-11-16,0 0-11 0,0 0-3 0,0 0 16 16,0 0 10-16,0 0 13 0,-4 43 3 0,4-27-1 15,0 0-2-15,0 4-10 0,-1-2-12 16,1 0-14-16,0-2-16 0,-1 1-18 0,0-3-12 15,1-1-7-15,-2-1-12 0,1-4-6 0,-1-1-17 16,2-2-25-16,-1-4-29 0,1-1-11 0,0 0-14 16,0-3-73-16,3-7-94 0,0 2-30 15,-1 1-692-15</inkml:trace>
  <inkml:trace contextRef="#ctx0" brushRef="#br0" timeOffset="53303.341">20763 11461 675 0,'0'0'91'0,"0"0"45"0,0 0 33 16,0 0 14-16,0 0-10 0,0 0-29 0,0 0-27 15,0 0-23-15,0 0-22 0,0 0-14 0,0 0-6 16,0 0-8-16,0 0-5 0,-103 85-2 16,113-75-9-16,5-2-4 0,0 0-7 0,3-1-5 15,2-2-4-15,5 0-2 0,0-3-4 0,-2 1-2 16,3-3 1-16,-5 0-4 0,1 0-1 15,-2 0 3-15,-3 0-1 0,-4-4 2 0,-4-1 5 16,-4-1 2-16,-1-1 3 0,-4-2-1 0,0-1-1 16,-8-1-8-16,-2-4 4 0,-2 2-5 15,-5-1 1-15,0 1 2 0,-3 1 0 0,2 2 1 16,-1 3 0-16,0 2-1 0,0 3-4 0,2 2-2 16,2 3-5-16,-1 5-4 0,3 2-11 0,3 2-10 15,2 2-14-15,4 2-31 0,4 1-32 16,1 2-46-16,9-2-74 0,-1-3-74 0,-4-5-904 0</inkml:trace>
  <inkml:trace contextRef="#ctx0" brushRef="#br0" timeOffset="53621.862">21191 11697 593 0,'0'0'88'16,"0"0"-2"-16,0 0 28 0,0 0 31 0,0 0 25 15,0 0 11-15,0 0 1 0,0 0-15 0,0 0-33 16,0 0-24-16,0 0-19 0,-2 121-17 0,-1-106-10 15,1-3-12-15,2 2-15 0,0-2-11 16,0-2-12-16,0 0-7 0,5-2-2 0,0 0-5 16,2-5 1-16,2-2 4 0,1-1 0 0,4-3 0 15,2-5-8-15,4-2-9 0,0-2-5 16,4-4-5-16,-1-1-1 0,2-1-1 0,-2-1 6 16,-1 1 5-16,0 3 2 0,-3-1 2 0,0 3 2 15,-6 4 2-15,1 3-1 0,-7 2 4 16,1 4 2-16,-6 0 2 0,3 0 4 0,-4 4 5 15,-1 5 6-15,0 2 3 0,0 1-1 0,-1 3-2 16,-4 1-2-16,4 1-4 0,0-1-2 0,0 0-2 16,1 0-5-16,0 0-2 0,0 0-5 0,0 0-12 15,1 0-17-15,6 0-36 0,-2-1-81 0,2-6-188 16,-4-1-1037-16</inkml:trace>
  <inkml:trace contextRef="#ctx0" brushRef="#br0" timeOffset="54008.851">22210 11681 827 0,'0'0'174'0,"0"0"3"0,0 0-5 0,0 0-12 15,0 0-44-15,0 0-35 0,0 0-10 0,0 0-16 16,0 0-14-16,0 0-13 0,0 0-5 15,0 0-1-15,0 0 8 0,0 0 3 0,-59 102 3 16,68-86-1-16,1-1-6 0,-1 1-4 0,2-5-4 16,1 2-2-16,2-2-3 0,0-1-2 0,-2-2-6 15,4-1-1-15,-3-3 1 0,-1-2 3 16,3-2 4-16,-4 0 4 0,2-3 2 0,-3-4 3 0,2-3-1 16,-2-1 2-16,1-2-4 0,0 0 0 15,-2-4 0-15,-1-1-2 0,-1-1-2 0,-4-1-6 16,-3-1 1-16,0 0-3 0,0 2 2 0,-6-3-3 15,-4 2-6-15,-2 2-6 0,-2 3-2 0,-3 2-4 16,-1 5-6-16,0 3-4 0,-1 2-8 16,0 3-6-16,-1 0-5 0,3 7-7 0,2 0-11 15,3 1-14-15,-1 2-27 0,6 1-31 0,1-1-52 16,5 0-78-16,1-4-67 0,0 2-868 0</inkml:trace>
  <inkml:trace contextRef="#ctx0" brushRef="#br0" timeOffset="54181.673">22402 11636 706 0,'0'0'145'0,"0"0"30"0,0 0 9 0,0 0-10 15,0 0-16-15,0 0-6 0,0 0-2 0,0 0-8 16,0 0-12-16,0 0-18 0,0 0-12 16,0 0-16-16,-12 129-20 0,12-109-16 0,3 2-20 15,1-3-17-15,2 0-14 0,1-1-15 0,-2 2-22 16,1-2-59-16,-3 1-123 0,-1-6-298 0,1-3-925 15</inkml:trace>
  <inkml:trace contextRef="#ctx0" brushRef="#br0" timeOffset="55115.271">22771 11133 703 0,'0'0'52'0,"0"0"12"0,0 0-5 0,0 0-17 16,0 0-7-16,0 0 6 0,0 0 28 0,0 0 36 15,0 0 19-15,0 0 12 0,0 0-3 16,-2 145-11-16,11-106-14 0,0 2-12 0,1 1-8 15,2-2-14-15,-1-1-9 0,4-2-13 0,-1 0-11 16,-2 0-11-16,4-3-10 0,-4 0-9 16,-2-2-5-16,-2-3-6 0,-4-2 0 0,-4-2-2 15,0-4 4-15,0-2 3 0,-7-2 3 0,0-4 0 16,-1-2 4-16,-1-4 7 0,0-4 5 0,-1-3 9 16,5 0 3-16,-1-4-6 0,2-5-7 15,0-4-10-15,3-2-10 0,1-3-4 0,2-3-3 16,6 1 3-16,1-3 1 0,4 4 2 0,1 0-2 15,1 0-2-15,2 2-5 0,2 2-1 0,-3 2 0 16,5 2 0-16,-1 3 4 0,-2 3-4 0,2 2-1 16,-3 1-1-16,-2 2 0 0,1 2 2 15,-3 2 3-15,-1 5 3 0,2 0 1 0,-2 4 5 16,-2 0 1-16,1 0 1 0,-3 3 0 0,-3 0 1 16,1-1 1-16,-5-2 2 0,-1 2 4 15,-1 1 3-15,-6 0 7 0,-3 0 3 0,-4 0 1 16,-2-1 0-16,-4-1-2 0,1-3-1 0,-2-1-1 15,-1-2-4-15,2-3-5 0,-1-2-6 0,1-3-3 16,1-1-4-16,4-7-6 0,1-5-9 0,3 0-15 16,6-5-21-16,1 0-28 0,4-2-37 15,4 2-58-15,4 1-125 0,-2 4-143 0,1 5-935 0</inkml:trace>
  <inkml:trace contextRef="#ctx0" brushRef="#br0" timeOffset="55494.026">23430 11579 733 0,'0'0'129'15,"0"0"38"-15,0 0 0 0,0 0 5 16,0 0-27-16,0 0-23 0,0 0-16 0,0 0-11 15,-122 66-17-15,117-49-8 0,-1 3-3 0,6-1-4 16,0 0-5-16,8 0-4 0,1-1-12 0,2 0-6 16,2-4-8-16,4 0-11 0,-1-3-7 0,1-3-4 15,2 0-4-15,-4-5 1 0,1-3 3 16,-4 0-1-16,3 0 1 0,-4-3-2 0,1-5 1 16,-2-2 3-16,-1-2 5 0,-3-3-2 0,2-1 1 15,-1-1-2-15,-4-3 0 0,-3 0-1 16,0-2-2-16,0-3-2 0,0 3-4 0,-8 0-1 15,-2 0-4-15,0 2 3 0,-2 2-7 0,-2 3 0 16,-3 4-3-16,-2 2-9 0,4 2-10 0,-4 5-13 16,1 1-16-16,4 1-23 0,-2 0-21 15,5 2-33-15,1 4-48 0,2 0-81 0,4-1-62 16,1-1-874-16</inkml:trace>
  <inkml:trace contextRef="#ctx0" brushRef="#br0" timeOffset="55692.708">23530 11554 560 0,'0'0'41'0,"0"0"-23"0,0 0 19 15,0 0 23-15,0 0 31 0,0 0 22 16,0 0 19-16,0 0 13 0,0 0-1 0,-12 125-5 16,5-105-15-16,5 0-21 0,-4 0-26 0,4 0-25 15,0 1-26-15,1-2-24 0,1 0-18 0,0-1-26 16,4-1-30-16,3-1-40 0,2 0-53 15,0-5-64-15,-3-2-38 0,1-4-694 0</inkml:trace>
  <inkml:trace contextRef="#ctx0" brushRef="#br0" timeOffset="56058.81">23984 11516 676 0,'0'0'72'0,"0"0"30"0,0 0 21 16,0 0 12-16,0 0 6 0,0 0-3 0,-126 3-7 16,106 4-10-16,3 2-28 0,2 0-28 0,3 0-21 15,1 0-16-15,3 0-14 0,5 2-6 0,2-1-4 16,1 2-7-16,0-2 2 0,3 2-1 16,4-2-1-16,-1-1-1 0,5-1 1 0,-1-1 2 15,3 0-1-15,-1-1-1 0,0-1 3 0,0-1-1 16,4-1 0-16,-2-1 2 0,3 1 0 15,-1-1-1-15,2 0 0 0,1 1 0 0,-2 1-2 16,-2 2 0-16,0 0 0 0,-4 2 0 0,-5 0 1 16,2 0 2-16,-7 1 5 0,0 2 7 0,-1-3 13 15,-2 3 17-15,-8-2 16 0,-2 0 15 16,-7 1 8-16,-3-3 1 0,-3 0-7 0,1-2-13 16,0 0-14-16,-2-1-16 0,6-3-15 0,5-1-11 15,-1 0-9-15,6 0-9 0,0-5-14 16,4-3-20-16,1 0-36 0,3-3-56 0,2 1-130 15,0 1-176-15,1 3-933 0</inkml:trace>
  <inkml:trace contextRef="#ctx0" brushRef="#br0" timeOffset="56428.909">24273 11518 1247 0,'0'0'222'16,"0"0"-28"-16,0 0-45 0,0 0-55 0,0 0-36 15,0 0-10-15,0 0 0 0,0 0-5 16,0 0-15-16,0 0-8 0,0 0-8 0,0 0-1 16,0 0 0-16,-61 79 5 0,69-69 1 0,3 0 5 15,0-1-1-15,5-3-5 0,-2 1 1 16,3-4-6-16,-3-2-1 0,3-1-3 0,-3 0-2 16,0-4-3-16,-1-2-2 0,-1-1-2 0,0-1-5 15,-1 0-4-15,-1-5-7 0,-1 2-8 0,-1 0-4 16,-6-3-9-16,-1-1-2 0,-1 0-2 15,0-2-5-15,-4 3 2 0,-5 0 1 0,-3 1 12 16,-3 4 10-16,0 3 12 0,-2 2 11 0,-2 4 6 16,3 0 9-16,-4 4 7 0,-1 2 6 0,2 5 6 15,0 1 3-15,2 4 3 0,2 4 2 0,1 2-2 16,3 2-1-16,6 2 1 0,-2 1-1 16,6 0-3-16,1 0-1 0,1-3-3 0,9-1-6 15,6-2-8-15,0 0-10 0,9-3-16 0,0-1-19 16,5-2-40-16,1-2-93 0,-9-4-302 0,-5-3-964 15</inkml:trace>
  <inkml:trace contextRef="#ctx0" brushRef="#br0" timeOffset="57134.538">24926 11451 1288 0,'0'0'183'0,"0"0"-36"15,0 0-16-15,0 0 4 0,0 0-9 0,0 0 0 16,0 0 4-16,0 0-13 0,0 0-16 16,0 0-12-16,0 0-13 0,15 121-8 0,-15-99-6 15,-1-2-4-15,-2 2-8 0,0-1-11 0,0-1-11 16,-4 0-10-16,4-4-7 0,-4-2-2 0,4 1-3 16,-2-5-4-16,1 0-2 0,0-5-3 15,-1 0 0-15,4-4 4 0,-1-1 4 0,1-1-2 16,0-8-1-16,-1-1-5 0,2-3-8 0,0-2 1 15,2-3 1-15,2-3 0 0,5 0 0 16,1 1-1-16,0 1-2 0,2 3-2 0,1 1 1 16,1 2-1-16,0 2 0 0,3 3 0 0,-1 0 4 15,2 3 3-15,-3 0 3 0,0 2 4 0,-1 0-2 16,0 3 0-16,2-2 2 0,1 1-1 16,0 1 4-16,2 0 1 0,-2 0-2 0,2-1 3 15,0-2-3-15,2 1 4 0,-1-2-1 0,-3 1 1 16,0-2-1-16,-1-2 3 0,-1 0-4 0,-1 0 1 15,-1-1-3-15,-3-2-2 0,3 0-1 0,-3 0-1 16,-3-1-2-16,1 0-2 0,-3 0-4 0,-2-1-2 16,-3 2-6-16,0 2-7 0,-7 3-8 15,-2 2-6-15,-3 2-2 0,-6 1 2 0,0 0 8 16,-4 6 10-16,0 2 8 0,-2 0 9 0,-1 2 10 16,3 2 4-16,-1 0 6 0,1 3 7 15,3 2 3-15,0 0 0 0,2 1-1 0,5 2-1 16,3 1 1-16,2 0-3 0,4 2 4 0,3 1-5 15,0 1-4-15,8-2 3 0,2 0-6 0,5-2-2 16,2-2-4-16,3-2-3 0,2-1-4 16,1-3-5-16,2-2-3 0,0-4-1 0,2-1-3 15,1-3-8-15,-1-3-8 0,0 0-16 0,2-3-25 16,0-3-44-16,-2-3-141 0,-5 0-281 0,-9 2-952 16</inkml:trace>
  <inkml:trace contextRef="#ctx0" brushRef="#br0" timeOffset="57474.362">25677 11433 703 0,'0'0'124'15,"0"0"39"-15,0 0 18 0,0 0 9 0,0 0-13 16,0 0-17-16,0 0-14 0,0 0-19 0,0 0-17 16,0 0-21-16,0 0-10 0,-120 97-6 15,118-77-13-15,2-1-5 0,0 3-10 0,5-3-9 16,2 2-8-16,5-2-6 0,-2-2-6 0,3-2-8 15,1-2-2-15,-1-1-2 0,2-4-1 0,-4-2-2 16,5-1 3-16,-3-4-2 0,-2-1-1 16,5 0 0-16,-4-1-1 0,0-6 0 0,-1-2 1 15,-1-4 0-15,1-2 1 0,-1-4-3 0,-2-1-1 16,-1-2 1-16,-2-2-5 0,-3-2-1 0,-2 0-6 16,0-1-2-16,-7 3-4 0,-2 2-3 15,-4 4-6-15,-2 4-8 0,-4 5-8 0,-1 2-3 16,-2 4 1-16,0 1 6 0,-3 2 11 0,2 0 11 15,0 5 6-15,3 2 0 0,2 1-6 16,5 1-26-16,2 1-35 0,4 0-52 0,5 0-58 16,2-1-108-16,0-1-35 0,2-3-798 0</inkml:trace>
  <inkml:trace contextRef="#ctx0" brushRef="#br0" timeOffset="57779.405">25795 11505 368 0,'0'0'559'0,"0"0"-308"15,0 0-9-15,0 0-63 0,0 0-80 0,0 0-36 16,0 0 0-16,0 0 15 0,0 0 16 0,0 0-7 16,0 0-13-16,0 0-5 0,0 0-4 15,0 121-4-15,0-96-2 0,1 2-7 0,-1 2-2 16,0-3 1-16,0 4-5 0,0 1 0 0,0 2-3 16,0 0-6-16,0 1 0 0,-1 0-3 15,-4 0-6-15,1 0-6 0,-3 0-9 0,0-2-4 16,-4-3-4-16,-1 1-5 0,-1-5 1 0,-1-2-2 15,-2-4 1-15,1-4 3 0,-1-2-1 0,-2-3 5 16,2-5 3-16,-2-3 9 0,-1-2-1 16,6-1 5-16,-3-7-2 0,3-2-6 0,1-4-1 15,0-4-11-15,4 0-5 0,1-3-7 0,5-3-9 16,2 1-8-16,1-1-12 0,8 0-22 16,2 1-24-16,4-1-36 0,1 3-56 0,5 3-146 15,-3 4-192-15,-7 5-931 0</inkml:trace>
  <inkml:trace contextRef="#ctx0" brushRef="#br0" timeOffset="57982.79">26094 11581 935 0,'0'0'309'0,"0"0"30"0,0 0-21 16,0 0-81-16,0 0-99 0,0 0-71 0,0 0-32 15,0 0 2-15,0 0 11 0,0 0 6 16,0 0-3-16,0 0-8 0,0 0-10 0,0 0-9 15,-9 95-10-15,9-81-4 0,0 1-8 0,0-2-9 16,0 0-7-16,0-1-11 0,0-1-17 16,2-2-20-16,2-1-46 0,2-3-71 0,-1-3-207 15,-1 0-1048-15</inkml:trace>
  <inkml:trace contextRef="#ctx0" brushRef="#br0" timeOffset="58275.648">26108 11293 647 0,'0'0'129'0,"0"0"57"0,0 0 44 0,0 0 3 15,0 0-35-15,0 0-40 0,0 0-32 0,0 0-21 16,0 0-13-16,0 0-16 0,0 0-9 0,0 0-16 16,0 0-18-16,0 0-11 0,28 105-18 0,-10-98-7 15,2-1-3-15,1-1-8 0,-4-2 4 0,1-3-1 16,-3 0 2-16,1-2 3 0,-3-5 3 15,0-2 3-15,-3-1 5 0,-1 0 6 0,-2-4 0 16,-2 0 2-16,-2-2 0 0,-3 1-2 0,0-3 0 16,-8 2-5-16,-2 3-8 0,-2 0-4 15,-3 4-14-15,-4 2-10 0,-1 4-14 0,-2 3-15 16,2 0-9-16,-1 5-7 0,1 5-5 0,2 1-18 16,3 3-50-16,5 3-85 0,3-4-82 15,3-5-883-15</inkml:trace>
  <inkml:trace contextRef="#ctx0" brushRef="#br0" timeOffset="58676.954">26473 11450 909 0,'0'0'189'0,"0"0"-6"16,0 0-18-16,0 0-41 0,0 0-22 15,0 0-19-15,0 0-17 0,-120-20-20 0,106 27-23 16,4 2-11-16,2 1-12 0,-1 3-3 0,3 0-3 16,2 2-3-16,2-2 1 0,2 1 3 0,0-1 7 15,2 1 5-15,3-2 6 0,5 2 4 16,0-1 2-16,1 0 2 0,5-2 2 0,-1 1-1 16,2-2 2-16,1 0 1 0,2-1-4 0,0 1-3 15,1-2-5-15,0 1-6 0,-1-2-3 16,-1 1-1-16,-3-1-2 0,-3 1-2 0,-2-1-1 15,-4 1 1-15,-1-2 0 0,-3 3 1 0,-2 0 4 16,-1 2 8-16,0-1 10 0,-2 1 12 16,-6 0 7-16,-3 2 4 0,0-1 0 0,-4 1 4 15,-4-2 8-15,-4-2 6 0,-4 1 12 0,-3-5 6 16,1 1-1-16,-3-1-8 0,3-3-14 0,4 0-19 16,1-1-19-16,4-1-13 0,5 0-10 0,0 0-8 15,5-3-10-15,3-2-17 0,0-3-29 16,7 0-56-16,0-1-111 0,4 2-314 0,0 1-950 0</inkml:trace>
  <inkml:trace contextRef="#ctx0" brushRef="#br0" timeOffset="58977.219">26905 10972 875 0,'0'0'125'0,"0"0"39"0,0 0 25 16,0 0 0-16,0 0-33 0,0 0-46 0,0 0-34 16,0 0-28-16,0 0 12 0,0 0 28 15,0 0 7-15,0 0 2 0,0 0-7 0,28 114-13 16,-20-81-5-16,-2 3-6 0,0 2-5 0,-1 2-8 16,-1 2-9-16,-2-1-3 0,-2 1-11 0,0-2-2 15,-6 2-3-15,-3-1-10 0,-2-1-6 0,-2 0-2 16,-2-1-5-16,-3 0-4 0,2-3-1 0,0-3-3 15,1-2-3-15,1-3-6 0,4-4-6 16,4-3-10-16,1-5-11 0,3-3-16 0,2-4-28 16,3-4-59-16,3-2-174 0,1-2-391 0,-4-1-735 15</inkml:trace>
  <inkml:trace contextRef="#ctx0" brushRef="#br0" timeOffset="59411.863">26693 11459 788 0,'0'0'134'15,"0"0"19"-15,0 0 10 0,0 0 17 16,0 0 11-16,0 0-28 0,0 0-38 0,0 0-42 16,0 0-40-16,119 22-21 0,-93-17-12 0,1 3-3 15,3-2 1-15,0-1-5 0,-1 1 0 0,1-1-2 16,-1-2-5-16,-2 0-3 0,2-2-1 15,0-1-6-15,-3 0-3 0,0-6-1 0,-1-1-1 16,-1-2 2-16,-3 2-1 0,-4-5 3 0,-2 1 3 16,-4-1 5-16,-2 1 1 0,-4 0 9 0,-4 0 0 15,-1-1 3-15,-5 2 5 0,-5 2 0 0,-1 0 2 16,-4 2 4-16,-1 2 1 0,-3 1 1 0,2 0 4 16,1 2 4-16,-1 1 1 0,3 0 0 15,0 0-3-15,0 1 0 0,3 4-2 0,1 0 2 16,-1 3 1-16,1 2 2 0,1 0 2 15,0 3-1-15,2 3 1 0,1 0-3 0,-1 2 0 16,4 3 4-16,-1 1 8 0,4 1 4 0,0 0-1 16,4 1 2-16,1 0-6 0,2-1-3 0,2 1-6 15,2 0-7-15,-1-4-5 0,3 1-7 16,3-3-2-16,-3 0-5 0,5-3-7 0,-2-2 1 16,1-2-4-16,2-1-7 0,0-4-10 0,2-2-23 15,-1-2-44-15,-1-2-84 0,-5 0-279 0,-5 0-1031 0</inkml:trace>
  <inkml:trace contextRef="#ctx0" brushRef="#br0" timeOffset="59697.062">27457 11430 918 0,'0'0'276'0,"0"0"0"0,0 0-41 15,0 0-65-15,0 0-42 0,0 0-8 0,0 0 15 16,0 0-17-16,0 0-33 0,0 0-21 0,0 0-14 15,27 121-15-15,-20-100-2 0,-3 2-5 16,0 0-4-16,-1-2 2 0,0 2-9 0,-2-3-2 16,2-3-2-16,-3-1-5 0,0-2 1 0,0-3-4 15,0-2 0-15,-2-3-2 0,0-2 2 0,1-3 10 16,-2-1 2-16,2 0 1 0,-2-6-9 16,3-4-15-16,0-3-13 0,0-3-9 0,0-4-1 15,7-2-2-15,3-4 2 0,3-2-3 0,4-1-1 16,1-2-2-16,5 2 3 0,-1 2-3 15,4 3-5-15,-1 4-19 0,-3 4-51 0,-5 6-200 16,-6 6-1131-16</inkml:trace>
  <inkml:trace contextRef="#ctx0" brushRef="#br0" timeOffset="61777.969">4720 14595 448 0,'0'0'20'0,"0"0"-6"0,0 0 2 16,0 0 6-16,0 0-2 0,0 0 1 0,0 0-1 15,0 0-2-15,0 0 0 0,0 0 3 16,0 0 3-16,0 0 11 0,-86-16 4 0,74 19 7 16,2 0 4-16,-1 0-4 0,1 0-2 0,2 2-9 15,-1-2-9-15,0 2-4 0,2-1-3 0,-1-1 2 16,4 0 3-16,-2-1 5 0,3 0 5 0,1-1 8 15,1-1 7-15,1 2-1 0,0-2-2 0,0 0-3 16,0 0-6-16,0 0 1 0,0 0 6 16,0 0 4-16,0 1 3 0,0-1-4 0,0 0-12 15,0 1-14-15,1-1-17 0,1 1 4 0,3 1 15 16,2 2 13-16,3 0 18 0,3-1 7 0,3 4-7 16,5-2-3-16,0 0-4 0,8 0-3 15,2-1 1-15,2-1 0 0,6-3 3 0,1 0-6 16,1 0-6-16,2 0-4 0,0-4-3 0,1 0-2 15,-2 2-5-15,-2 0-5 0,-4 2-8 16,-2 0-2-16,-9 0-1 0,-1 0-4 0,-4 0 1 16,-6 2-3-16,-1 0-1 0,-3-1 2 0,-2 1 0 15,-2-1 1-15,-1-1 3 0,3 0 2 0,-2 0-3 16,0-1 1-16,3-2-4 0,0-1-3 16,-3 3-10-16,0-1-24 0,-2 2-49 0,-2 0-95 15,0 0-291-15,-1 3-957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8DEE1-BD0F-4F56-A8BB-CEF54DAA72D7}" type="datetimeFigureOut">
              <a:rPr lang="en-US" smtClean="0"/>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8DB35E-2998-424C-9578-5298DE912AA9}" type="slidenum">
              <a:rPr lang="en-US" smtClean="0"/>
              <a:t>‹#›</a:t>
            </a:fld>
            <a:endParaRPr lang="en-US"/>
          </a:p>
        </p:txBody>
      </p:sp>
    </p:spTree>
    <p:extLst>
      <p:ext uri="{BB962C8B-B14F-4D97-AF65-F5344CB8AC3E}">
        <p14:creationId xmlns:p14="http://schemas.microsoft.com/office/powerpoint/2010/main" val="3847895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41E8-C5A7-400D-8805-02C360493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B4C99E-FA98-47D9-AB51-E4708D364B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B3C951-B955-405B-BE75-5AC4A7454D9C}"/>
              </a:ext>
            </a:extLst>
          </p:cNvPr>
          <p:cNvSpPr>
            <a:spLocks noGrp="1"/>
          </p:cNvSpPr>
          <p:nvPr>
            <p:ph type="dt" sz="half" idx="10"/>
          </p:nvPr>
        </p:nvSpPr>
        <p:spPr/>
        <p:txBody>
          <a:bodyPr/>
          <a:lstStyle/>
          <a:p>
            <a:fld id="{CF91B06D-E19D-4DB2-AE06-D00840166C8F}" type="datetime1">
              <a:rPr lang="en-US" smtClean="0"/>
              <a:t>6/28/2020</a:t>
            </a:fld>
            <a:endParaRPr lang="en-US"/>
          </a:p>
        </p:txBody>
      </p:sp>
      <p:sp>
        <p:nvSpPr>
          <p:cNvPr id="5" name="Footer Placeholder 4">
            <a:extLst>
              <a:ext uri="{FF2B5EF4-FFF2-40B4-BE49-F238E27FC236}">
                <a16:creationId xmlns:a16="http://schemas.microsoft.com/office/drawing/2014/main" id="{15267848-2F2F-4E51-B717-C2663287E9D8}"/>
              </a:ext>
            </a:extLst>
          </p:cNvPr>
          <p:cNvSpPr>
            <a:spLocks noGrp="1"/>
          </p:cNvSpPr>
          <p:nvPr>
            <p:ph type="ftr" sz="quarter" idx="11"/>
          </p:nvPr>
        </p:nvSpPr>
        <p:spPr/>
        <p:txBody>
          <a:bodyPr/>
          <a:lstStyle/>
          <a:p>
            <a:r>
              <a:rPr lang="en-US"/>
              <a:t>Chapter 2 — Instructions: Language of the Computer— by Hau Moy Kwan</a:t>
            </a:r>
          </a:p>
        </p:txBody>
      </p:sp>
      <p:sp>
        <p:nvSpPr>
          <p:cNvPr id="6" name="Slide Number Placeholder 5">
            <a:extLst>
              <a:ext uri="{FF2B5EF4-FFF2-40B4-BE49-F238E27FC236}">
                <a16:creationId xmlns:a16="http://schemas.microsoft.com/office/drawing/2014/main" id="{327AAADE-7D6D-40FA-9C71-0D29425BD193}"/>
              </a:ext>
            </a:extLst>
          </p:cNvPr>
          <p:cNvSpPr>
            <a:spLocks noGrp="1"/>
          </p:cNvSpPr>
          <p:nvPr>
            <p:ph type="sldNum" sz="quarter" idx="12"/>
          </p:nvPr>
        </p:nvSpPr>
        <p:spPr/>
        <p:txBody>
          <a:bodyPr/>
          <a:lstStyle/>
          <a:p>
            <a:fld id="{F1CA0B11-D7A1-4332-B7D0-EB3D59209979}" type="slidenum">
              <a:rPr lang="en-US" smtClean="0"/>
              <a:t>‹#›</a:t>
            </a:fld>
            <a:endParaRPr lang="en-US"/>
          </a:p>
        </p:txBody>
      </p:sp>
    </p:spTree>
    <p:extLst>
      <p:ext uri="{BB962C8B-B14F-4D97-AF65-F5344CB8AC3E}">
        <p14:creationId xmlns:p14="http://schemas.microsoft.com/office/powerpoint/2010/main" val="4034428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E3299-4F99-4062-A832-BE3A146404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1B5122-2C89-4E0E-A612-53C137891D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64ADA1-022F-4692-BE48-4085BD0075C0}"/>
              </a:ext>
            </a:extLst>
          </p:cNvPr>
          <p:cNvSpPr>
            <a:spLocks noGrp="1"/>
          </p:cNvSpPr>
          <p:nvPr>
            <p:ph type="dt" sz="half" idx="10"/>
          </p:nvPr>
        </p:nvSpPr>
        <p:spPr/>
        <p:txBody>
          <a:bodyPr/>
          <a:lstStyle/>
          <a:p>
            <a:fld id="{81A04807-A21A-47B3-8332-937103DFA29B}" type="datetime1">
              <a:rPr lang="en-US" smtClean="0"/>
              <a:t>6/28/2020</a:t>
            </a:fld>
            <a:endParaRPr lang="en-US"/>
          </a:p>
        </p:txBody>
      </p:sp>
      <p:sp>
        <p:nvSpPr>
          <p:cNvPr id="5" name="Footer Placeholder 4">
            <a:extLst>
              <a:ext uri="{FF2B5EF4-FFF2-40B4-BE49-F238E27FC236}">
                <a16:creationId xmlns:a16="http://schemas.microsoft.com/office/drawing/2014/main" id="{2426EA6E-01CE-4178-8B7A-A1D3CDD60093}"/>
              </a:ext>
            </a:extLst>
          </p:cNvPr>
          <p:cNvSpPr>
            <a:spLocks noGrp="1"/>
          </p:cNvSpPr>
          <p:nvPr>
            <p:ph type="ftr" sz="quarter" idx="11"/>
          </p:nvPr>
        </p:nvSpPr>
        <p:spPr/>
        <p:txBody>
          <a:bodyPr/>
          <a:lstStyle/>
          <a:p>
            <a:r>
              <a:rPr lang="en-US"/>
              <a:t>Chapter 2 — Instructions: Language of the Computer— by Hau Moy Kwan</a:t>
            </a:r>
          </a:p>
        </p:txBody>
      </p:sp>
      <p:sp>
        <p:nvSpPr>
          <p:cNvPr id="6" name="Slide Number Placeholder 5">
            <a:extLst>
              <a:ext uri="{FF2B5EF4-FFF2-40B4-BE49-F238E27FC236}">
                <a16:creationId xmlns:a16="http://schemas.microsoft.com/office/drawing/2014/main" id="{AB47B521-8D36-4ABB-9FCF-B1AC9D61D12E}"/>
              </a:ext>
            </a:extLst>
          </p:cNvPr>
          <p:cNvSpPr>
            <a:spLocks noGrp="1"/>
          </p:cNvSpPr>
          <p:nvPr>
            <p:ph type="sldNum" sz="quarter" idx="12"/>
          </p:nvPr>
        </p:nvSpPr>
        <p:spPr/>
        <p:txBody>
          <a:bodyPr/>
          <a:lstStyle/>
          <a:p>
            <a:fld id="{F1CA0B11-D7A1-4332-B7D0-EB3D59209979}" type="slidenum">
              <a:rPr lang="en-US" smtClean="0"/>
              <a:t>‹#›</a:t>
            </a:fld>
            <a:endParaRPr lang="en-US"/>
          </a:p>
        </p:txBody>
      </p:sp>
    </p:spTree>
    <p:extLst>
      <p:ext uri="{BB962C8B-B14F-4D97-AF65-F5344CB8AC3E}">
        <p14:creationId xmlns:p14="http://schemas.microsoft.com/office/powerpoint/2010/main" val="3466212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677FC4-179F-4004-B210-6A9FA97994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2752CF-40FE-4FF7-9C62-7C1F8D54FD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34ECF-253F-4FC3-A161-04B8B7BF8F35}"/>
              </a:ext>
            </a:extLst>
          </p:cNvPr>
          <p:cNvSpPr>
            <a:spLocks noGrp="1"/>
          </p:cNvSpPr>
          <p:nvPr>
            <p:ph type="dt" sz="half" idx="10"/>
          </p:nvPr>
        </p:nvSpPr>
        <p:spPr/>
        <p:txBody>
          <a:bodyPr/>
          <a:lstStyle/>
          <a:p>
            <a:fld id="{EE014009-4457-43E5-938C-FDCD1F71ED8B}" type="datetime1">
              <a:rPr lang="en-US" smtClean="0"/>
              <a:t>6/28/2020</a:t>
            </a:fld>
            <a:endParaRPr lang="en-US"/>
          </a:p>
        </p:txBody>
      </p:sp>
      <p:sp>
        <p:nvSpPr>
          <p:cNvPr id="5" name="Footer Placeholder 4">
            <a:extLst>
              <a:ext uri="{FF2B5EF4-FFF2-40B4-BE49-F238E27FC236}">
                <a16:creationId xmlns:a16="http://schemas.microsoft.com/office/drawing/2014/main" id="{1E9F4F02-4727-42C7-822B-41B71B284852}"/>
              </a:ext>
            </a:extLst>
          </p:cNvPr>
          <p:cNvSpPr>
            <a:spLocks noGrp="1"/>
          </p:cNvSpPr>
          <p:nvPr>
            <p:ph type="ftr" sz="quarter" idx="11"/>
          </p:nvPr>
        </p:nvSpPr>
        <p:spPr/>
        <p:txBody>
          <a:bodyPr/>
          <a:lstStyle/>
          <a:p>
            <a:r>
              <a:rPr lang="en-US"/>
              <a:t>Chapter 2 — Instructions: Language of the Computer— by Hau Moy Kwan</a:t>
            </a:r>
          </a:p>
        </p:txBody>
      </p:sp>
      <p:sp>
        <p:nvSpPr>
          <p:cNvPr id="6" name="Slide Number Placeholder 5">
            <a:extLst>
              <a:ext uri="{FF2B5EF4-FFF2-40B4-BE49-F238E27FC236}">
                <a16:creationId xmlns:a16="http://schemas.microsoft.com/office/drawing/2014/main" id="{25B1FA44-D5A0-4B7E-918C-16D90A29FE54}"/>
              </a:ext>
            </a:extLst>
          </p:cNvPr>
          <p:cNvSpPr>
            <a:spLocks noGrp="1"/>
          </p:cNvSpPr>
          <p:nvPr>
            <p:ph type="sldNum" sz="quarter" idx="12"/>
          </p:nvPr>
        </p:nvSpPr>
        <p:spPr/>
        <p:txBody>
          <a:bodyPr/>
          <a:lstStyle/>
          <a:p>
            <a:fld id="{F1CA0B11-D7A1-4332-B7D0-EB3D59209979}" type="slidenum">
              <a:rPr lang="en-US" smtClean="0"/>
              <a:t>‹#›</a:t>
            </a:fld>
            <a:endParaRPr lang="en-US"/>
          </a:p>
        </p:txBody>
      </p:sp>
    </p:spTree>
    <p:extLst>
      <p:ext uri="{BB962C8B-B14F-4D97-AF65-F5344CB8AC3E}">
        <p14:creationId xmlns:p14="http://schemas.microsoft.com/office/powerpoint/2010/main" val="1567023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796AE-9CE6-4113-ADB9-0E5FB16BAD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9706A-629D-46EC-AB7B-F2FAB6C3B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EF781-F478-450E-8662-8D60C0A85199}"/>
              </a:ext>
            </a:extLst>
          </p:cNvPr>
          <p:cNvSpPr>
            <a:spLocks noGrp="1"/>
          </p:cNvSpPr>
          <p:nvPr>
            <p:ph type="dt" sz="half" idx="10"/>
          </p:nvPr>
        </p:nvSpPr>
        <p:spPr/>
        <p:txBody>
          <a:bodyPr/>
          <a:lstStyle/>
          <a:p>
            <a:fld id="{7B485426-324B-49DB-90B9-C6FD67EBD2E3}" type="datetime1">
              <a:rPr lang="en-US" smtClean="0"/>
              <a:t>6/28/2020</a:t>
            </a:fld>
            <a:endParaRPr lang="en-US"/>
          </a:p>
        </p:txBody>
      </p:sp>
      <p:sp>
        <p:nvSpPr>
          <p:cNvPr id="5" name="Footer Placeholder 4">
            <a:extLst>
              <a:ext uri="{FF2B5EF4-FFF2-40B4-BE49-F238E27FC236}">
                <a16:creationId xmlns:a16="http://schemas.microsoft.com/office/drawing/2014/main" id="{9C51E1C0-15B4-409A-B1B0-B2A999DBD91C}"/>
              </a:ext>
            </a:extLst>
          </p:cNvPr>
          <p:cNvSpPr>
            <a:spLocks noGrp="1"/>
          </p:cNvSpPr>
          <p:nvPr>
            <p:ph type="ftr" sz="quarter" idx="11"/>
          </p:nvPr>
        </p:nvSpPr>
        <p:spPr/>
        <p:txBody>
          <a:bodyPr/>
          <a:lstStyle/>
          <a:p>
            <a:r>
              <a:rPr lang="en-US"/>
              <a:t>Chapter 2 — Instructions: Language of the Computer— by Hau Moy Kwan</a:t>
            </a:r>
          </a:p>
        </p:txBody>
      </p:sp>
      <p:sp>
        <p:nvSpPr>
          <p:cNvPr id="6" name="Slide Number Placeholder 5">
            <a:extLst>
              <a:ext uri="{FF2B5EF4-FFF2-40B4-BE49-F238E27FC236}">
                <a16:creationId xmlns:a16="http://schemas.microsoft.com/office/drawing/2014/main" id="{0DC816D7-2010-427D-A5C8-D99F3AF01139}"/>
              </a:ext>
            </a:extLst>
          </p:cNvPr>
          <p:cNvSpPr>
            <a:spLocks noGrp="1"/>
          </p:cNvSpPr>
          <p:nvPr>
            <p:ph type="sldNum" sz="quarter" idx="12"/>
          </p:nvPr>
        </p:nvSpPr>
        <p:spPr/>
        <p:txBody>
          <a:bodyPr/>
          <a:lstStyle/>
          <a:p>
            <a:fld id="{F1CA0B11-D7A1-4332-B7D0-EB3D59209979}" type="slidenum">
              <a:rPr lang="en-US" smtClean="0"/>
              <a:t>‹#›</a:t>
            </a:fld>
            <a:endParaRPr lang="en-US"/>
          </a:p>
        </p:txBody>
      </p:sp>
    </p:spTree>
    <p:extLst>
      <p:ext uri="{BB962C8B-B14F-4D97-AF65-F5344CB8AC3E}">
        <p14:creationId xmlns:p14="http://schemas.microsoft.com/office/powerpoint/2010/main" val="89981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FFE4-83AA-4FDF-9C47-0C2A179562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26CE6B-6AC8-4BA5-A99D-B1D13C62D6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30B0A1-0C5B-42A1-86FC-6C46842BDF21}"/>
              </a:ext>
            </a:extLst>
          </p:cNvPr>
          <p:cNvSpPr>
            <a:spLocks noGrp="1"/>
          </p:cNvSpPr>
          <p:nvPr>
            <p:ph type="dt" sz="half" idx="10"/>
          </p:nvPr>
        </p:nvSpPr>
        <p:spPr/>
        <p:txBody>
          <a:bodyPr/>
          <a:lstStyle/>
          <a:p>
            <a:fld id="{BC5E1680-9D54-42E9-A560-D6164B3A0189}" type="datetime1">
              <a:rPr lang="en-US" smtClean="0"/>
              <a:t>6/28/2020</a:t>
            </a:fld>
            <a:endParaRPr lang="en-US"/>
          </a:p>
        </p:txBody>
      </p:sp>
      <p:sp>
        <p:nvSpPr>
          <p:cNvPr id="5" name="Footer Placeholder 4">
            <a:extLst>
              <a:ext uri="{FF2B5EF4-FFF2-40B4-BE49-F238E27FC236}">
                <a16:creationId xmlns:a16="http://schemas.microsoft.com/office/drawing/2014/main" id="{AD8FBD6A-8250-4079-9FCC-BA63D51BD9D7}"/>
              </a:ext>
            </a:extLst>
          </p:cNvPr>
          <p:cNvSpPr>
            <a:spLocks noGrp="1"/>
          </p:cNvSpPr>
          <p:nvPr>
            <p:ph type="ftr" sz="quarter" idx="11"/>
          </p:nvPr>
        </p:nvSpPr>
        <p:spPr/>
        <p:txBody>
          <a:bodyPr/>
          <a:lstStyle/>
          <a:p>
            <a:r>
              <a:rPr lang="en-US"/>
              <a:t>Chapter 2 — Instructions: Language of the Computer— by Hau Moy Kwan</a:t>
            </a:r>
          </a:p>
        </p:txBody>
      </p:sp>
      <p:sp>
        <p:nvSpPr>
          <p:cNvPr id="6" name="Slide Number Placeholder 5">
            <a:extLst>
              <a:ext uri="{FF2B5EF4-FFF2-40B4-BE49-F238E27FC236}">
                <a16:creationId xmlns:a16="http://schemas.microsoft.com/office/drawing/2014/main" id="{2077832E-1F06-4FF7-88F3-ECA04C070356}"/>
              </a:ext>
            </a:extLst>
          </p:cNvPr>
          <p:cNvSpPr>
            <a:spLocks noGrp="1"/>
          </p:cNvSpPr>
          <p:nvPr>
            <p:ph type="sldNum" sz="quarter" idx="12"/>
          </p:nvPr>
        </p:nvSpPr>
        <p:spPr/>
        <p:txBody>
          <a:bodyPr/>
          <a:lstStyle/>
          <a:p>
            <a:fld id="{F1CA0B11-D7A1-4332-B7D0-EB3D59209979}" type="slidenum">
              <a:rPr lang="en-US" smtClean="0"/>
              <a:t>‹#›</a:t>
            </a:fld>
            <a:endParaRPr lang="en-US"/>
          </a:p>
        </p:txBody>
      </p:sp>
    </p:spTree>
    <p:extLst>
      <p:ext uri="{BB962C8B-B14F-4D97-AF65-F5344CB8AC3E}">
        <p14:creationId xmlns:p14="http://schemas.microsoft.com/office/powerpoint/2010/main" val="1992887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CD70-0ECD-4BB3-9BD2-72F286087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D0FFB8-EF68-4B0E-B06A-C68B2F3478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28739D-D3E8-4E8E-8696-CDB83FA184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C611E4-3939-4916-B1F0-C7B794FC0948}"/>
              </a:ext>
            </a:extLst>
          </p:cNvPr>
          <p:cNvSpPr>
            <a:spLocks noGrp="1"/>
          </p:cNvSpPr>
          <p:nvPr>
            <p:ph type="dt" sz="half" idx="10"/>
          </p:nvPr>
        </p:nvSpPr>
        <p:spPr/>
        <p:txBody>
          <a:bodyPr/>
          <a:lstStyle/>
          <a:p>
            <a:fld id="{FB1F0A7B-7595-496A-AB44-DE3E05950043}" type="datetime1">
              <a:rPr lang="en-US" smtClean="0"/>
              <a:t>6/28/2020</a:t>
            </a:fld>
            <a:endParaRPr lang="en-US"/>
          </a:p>
        </p:txBody>
      </p:sp>
      <p:sp>
        <p:nvSpPr>
          <p:cNvPr id="6" name="Footer Placeholder 5">
            <a:extLst>
              <a:ext uri="{FF2B5EF4-FFF2-40B4-BE49-F238E27FC236}">
                <a16:creationId xmlns:a16="http://schemas.microsoft.com/office/drawing/2014/main" id="{1B465A7D-ED5A-4651-97BD-FF43692DED9B}"/>
              </a:ext>
            </a:extLst>
          </p:cNvPr>
          <p:cNvSpPr>
            <a:spLocks noGrp="1"/>
          </p:cNvSpPr>
          <p:nvPr>
            <p:ph type="ftr" sz="quarter" idx="11"/>
          </p:nvPr>
        </p:nvSpPr>
        <p:spPr/>
        <p:txBody>
          <a:bodyPr/>
          <a:lstStyle/>
          <a:p>
            <a:r>
              <a:rPr lang="en-US"/>
              <a:t>Chapter 2 — Instructions: Language of the Computer— by Hau Moy Kwan</a:t>
            </a:r>
          </a:p>
        </p:txBody>
      </p:sp>
      <p:sp>
        <p:nvSpPr>
          <p:cNvPr id="7" name="Slide Number Placeholder 6">
            <a:extLst>
              <a:ext uri="{FF2B5EF4-FFF2-40B4-BE49-F238E27FC236}">
                <a16:creationId xmlns:a16="http://schemas.microsoft.com/office/drawing/2014/main" id="{FD3F0795-483D-40B7-937A-F5825D8EB2D4}"/>
              </a:ext>
            </a:extLst>
          </p:cNvPr>
          <p:cNvSpPr>
            <a:spLocks noGrp="1"/>
          </p:cNvSpPr>
          <p:nvPr>
            <p:ph type="sldNum" sz="quarter" idx="12"/>
          </p:nvPr>
        </p:nvSpPr>
        <p:spPr/>
        <p:txBody>
          <a:bodyPr/>
          <a:lstStyle/>
          <a:p>
            <a:fld id="{F1CA0B11-D7A1-4332-B7D0-EB3D59209979}" type="slidenum">
              <a:rPr lang="en-US" smtClean="0"/>
              <a:t>‹#›</a:t>
            </a:fld>
            <a:endParaRPr lang="en-US"/>
          </a:p>
        </p:txBody>
      </p:sp>
    </p:spTree>
    <p:extLst>
      <p:ext uri="{BB962C8B-B14F-4D97-AF65-F5344CB8AC3E}">
        <p14:creationId xmlns:p14="http://schemas.microsoft.com/office/powerpoint/2010/main" val="21174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B98B-D49F-4E66-BAF7-74942FCFB5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A69FF6-9832-45EE-AD17-5579ED2B9E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8A2263-B611-463B-BA82-F1867DCA25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15381-BA35-40AE-B03B-E282014ACE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7C0738-2764-4AEA-A5C3-928B61CFA3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920E93-87D2-4248-B099-4EDC0C4D35FE}"/>
              </a:ext>
            </a:extLst>
          </p:cNvPr>
          <p:cNvSpPr>
            <a:spLocks noGrp="1"/>
          </p:cNvSpPr>
          <p:nvPr>
            <p:ph type="dt" sz="half" idx="10"/>
          </p:nvPr>
        </p:nvSpPr>
        <p:spPr/>
        <p:txBody>
          <a:bodyPr/>
          <a:lstStyle/>
          <a:p>
            <a:fld id="{80AE15E7-F75A-4BB3-B891-789A48BECD61}" type="datetime1">
              <a:rPr lang="en-US" smtClean="0"/>
              <a:t>6/28/2020</a:t>
            </a:fld>
            <a:endParaRPr lang="en-US"/>
          </a:p>
        </p:txBody>
      </p:sp>
      <p:sp>
        <p:nvSpPr>
          <p:cNvPr id="8" name="Footer Placeholder 7">
            <a:extLst>
              <a:ext uri="{FF2B5EF4-FFF2-40B4-BE49-F238E27FC236}">
                <a16:creationId xmlns:a16="http://schemas.microsoft.com/office/drawing/2014/main" id="{945D30CF-A7C4-4065-972A-53B6B0599C9B}"/>
              </a:ext>
            </a:extLst>
          </p:cNvPr>
          <p:cNvSpPr>
            <a:spLocks noGrp="1"/>
          </p:cNvSpPr>
          <p:nvPr>
            <p:ph type="ftr" sz="quarter" idx="11"/>
          </p:nvPr>
        </p:nvSpPr>
        <p:spPr/>
        <p:txBody>
          <a:bodyPr/>
          <a:lstStyle/>
          <a:p>
            <a:r>
              <a:rPr lang="en-US"/>
              <a:t>Chapter 2 — Instructions: Language of the Computer— by Hau Moy Kwan</a:t>
            </a:r>
          </a:p>
        </p:txBody>
      </p:sp>
      <p:sp>
        <p:nvSpPr>
          <p:cNvPr id="9" name="Slide Number Placeholder 8">
            <a:extLst>
              <a:ext uri="{FF2B5EF4-FFF2-40B4-BE49-F238E27FC236}">
                <a16:creationId xmlns:a16="http://schemas.microsoft.com/office/drawing/2014/main" id="{2D1772DC-8D48-4AB5-9A4D-AF8E0E1F3929}"/>
              </a:ext>
            </a:extLst>
          </p:cNvPr>
          <p:cNvSpPr>
            <a:spLocks noGrp="1"/>
          </p:cNvSpPr>
          <p:nvPr>
            <p:ph type="sldNum" sz="quarter" idx="12"/>
          </p:nvPr>
        </p:nvSpPr>
        <p:spPr/>
        <p:txBody>
          <a:bodyPr/>
          <a:lstStyle/>
          <a:p>
            <a:fld id="{F1CA0B11-D7A1-4332-B7D0-EB3D59209979}" type="slidenum">
              <a:rPr lang="en-US" smtClean="0"/>
              <a:t>‹#›</a:t>
            </a:fld>
            <a:endParaRPr lang="en-US"/>
          </a:p>
        </p:txBody>
      </p:sp>
    </p:spTree>
    <p:extLst>
      <p:ext uri="{BB962C8B-B14F-4D97-AF65-F5344CB8AC3E}">
        <p14:creationId xmlns:p14="http://schemas.microsoft.com/office/powerpoint/2010/main" val="3772191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BC158-E75B-48E5-B4B4-3984F4707B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980B4B-D4B1-4696-BD4D-E762EF6AE7D7}"/>
              </a:ext>
            </a:extLst>
          </p:cNvPr>
          <p:cNvSpPr>
            <a:spLocks noGrp="1"/>
          </p:cNvSpPr>
          <p:nvPr>
            <p:ph type="dt" sz="half" idx="10"/>
          </p:nvPr>
        </p:nvSpPr>
        <p:spPr/>
        <p:txBody>
          <a:bodyPr/>
          <a:lstStyle/>
          <a:p>
            <a:fld id="{BEC04E30-89D2-4B16-A0BE-98E01103EEA3}" type="datetime1">
              <a:rPr lang="en-US" smtClean="0"/>
              <a:t>6/28/2020</a:t>
            </a:fld>
            <a:endParaRPr lang="en-US"/>
          </a:p>
        </p:txBody>
      </p:sp>
      <p:sp>
        <p:nvSpPr>
          <p:cNvPr id="4" name="Footer Placeholder 3">
            <a:extLst>
              <a:ext uri="{FF2B5EF4-FFF2-40B4-BE49-F238E27FC236}">
                <a16:creationId xmlns:a16="http://schemas.microsoft.com/office/drawing/2014/main" id="{A7FB14F5-02E8-47BE-B375-877BF96565D2}"/>
              </a:ext>
            </a:extLst>
          </p:cNvPr>
          <p:cNvSpPr>
            <a:spLocks noGrp="1"/>
          </p:cNvSpPr>
          <p:nvPr>
            <p:ph type="ftr" sz="quarter" idx="11"/>
          </p:nvPr>
        </p:nvSpPr>
        <p:spPr/>
        <p:txBody>
          <a:bodyPr/>
          <a:lstStyle/>
          <a:p>
            <a:r>
              <a:rPr lang="en-US"/>
              <a:t>Chapter 2 — Instructions: Language of the Computer— by Hau Moy Kwan</a:t>
            </a:r>
          </a:p>
        </p:txBody>
      </p:sp>
      <p:sp>
        <p:nvSpPr>
          <p:cNvPr id="5" name="Slide Number Placeholder 4">
            <a:extLst>
              <a:ext uri="{FF2B5EF4-FFF2-40B4-BE49-F238E27FC236}">
                <a16:creationId xmlns:a16="http://schemas.microsoft.com/office/drawing/2014/main" id="{DE7BFF71-B1C4-4B6D-83DB-2755EB17D766}"/>
              </a:ext>
            </a:extLst>
          </p:cNvPr>
          <p:cNvSpPr>
            <a:spLocks noGrp="1"/>
          </p:cNvSpPr>
          <p:nvPr>
            <p:ph type="sldNum" sz="quarter" idx="12"/>
          </p:nvPr>
        </p:nvSpPr>
        <p:spPr/>
        <p:txBody>
          <a:bodyPr/>
          <a:lstStyle/>
          <a:p>
            <a:fld id="{F1CA0B11-D7A1-4332-B7D0-EB3D59209979}" type="slidenum">
              <a:rPr lang="en-US" smtClean="0"/>
              <a:t>‹#›</a:t>
            </a:fld>
            <a:endParaRPr lang="en-US"/>
          </a:p>
        </p:txBody>
      </p:sp>
    </p:spTree>
    <p:extLst>
      <p:ext uri="{BB962C8B-B14F-4D97-AF65-F5344CB8AC3E}">
        <p14:creationId xmlns:p14="http://schemas.microsoft.com/office/powerpoint/2010/main" val="95910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08E966-7908-4CBA-8C5F-C311779F7411}"/>
              </a:ext>
            </a:extLst>
          </p:cNvPr>
          <p:cNvSpPr>
            <a:spLocks noGrp="1"/>
          </p:cNvSpPr>
          <p:nvPr>
            <p:ph type="dt" sz="half" idx="10"/>
          </p:nvPr>
        </p:nvSpPr>
        <p:spPr/>
        <p:txBody>
          <a:bodyPr/>
          <a:lstStyle/>
          <a:p>
            <a:fld id="{290679BF-3320-4533-91DB-7A2EB88F0880}" type="datetime1">
              <a:rPr lang="en-US" smtClean="0"/>
              <a:t>6/28/2020</a:t>
            </a:fld>
            <a:endParaRPr lang="en-US"/>
          </a:p>
        </p:txBody>
      </p:sp>
      <p:sp>
        <p:nvSpPr>
          <p:cNvPr id="3" name="Footer Placeholder 2">
            <a:extLst>
              <a:ext uri="{FF2B5EF4-FFF2-40B4-BE49-F238E27FC236}">
                <a16:creationId xmlns:a16="http://schemas.microsoft.com/office/drawing/2014/main" id="{EE5C137F-CE1D-4F60-AA17-1EDEA4DB07E9}"/>
              </a:ext>
            </a:extLst>
          </p:cNvPr>
          <p:cNvSpPr>
            <a:spLocks noGrp="1"/>
          </p:cNvSpPr>
          <p:nvPr>
            <p:ph type="ftr" sz="quarter" idx="11"/>
          </p:nvPr>
        </p:nvSpPr>
        <p:spPr/>
        <p:txBody>
          <a:bodyPr/>
          <a:lstStyle/>
          <a:p>
            <a:r>
              <a:rPr lang="en-US"/>
              <a:t>Chapter 2 — Instructions: Language of the Computer— by Hau Moy Kwan</a:t>
            </a:r>
          </a:p>
        </p:txBody>
      </p:sp>
      <p:sp>
        <p:nvSpPr>
          <p:cNvPr id="4" name="Slide Number Placeholder 3">
            <a:extLst>
              <a:ext uri="{FF2B5EF4-FFF2-40B4-BE49-F238E27FC236}">
                <a16:creationId xmlns:a16="http://schemas.microsoft.com/office/drawing/2014/main" id="{11BE747E-CDF6-4591-B596-9F97E6E9D290}"/>
              </a:ext>
            </a:extLst>
          </p:cNvPr>
          <p:cNvSpPr>
            <a:spLocks noGrp="1"/>
          </p:cNvSpPr>
          <p:nvPr>
            <p:ph type="sldNum" sz="quarter" idx="12"/>
          </p:nvPr>
        </p:nvSpPr>
        <p:spPr/>
        <p:txBody>
          <a:bodyPr/>
          <a:lstStyle/>
          <a:p>
            <a:fld id="{F1CA0B11-D7A1-4332-B7D0-EB3D59209979}" type="slidenum">
              <a:rPr lang="en-US" smtClean="0"/>
              <a:t>‹#›</a:t>
            </a:fld>
            <a:endParaRPr lang="en-US"/>
          </a:p>
        </p:txBody>
      </p:sp>
    </p:spTree>
    <p:extLst>
      <p:ext uri="{BB962C8B-B14F-4D97-AF65-F5344CB8AC3E}">
        <p14:creationId xmlns:p14="http://schemas.microsoft.com/office/powerpoint/2010/main" val="2076121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3CD7-0A54-45D5-938B-D7A068C7B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5A69BD-96B5-4AAB-9827-E9A2D82D07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15573E-1D90-4A9C-8F97-06DEBFD05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64C340-3399-42E0-A06D-5671A4C7D255}"/>
              </a:ext>
            </a:extLst>
          </p:cNvPr>
          <p:cNvSpPr>
            <a:spLocks noGrp="1"/>
          </p:cNvSpPr>
          <p:nvPr>
            <p:ph type="dt" sz="half" idx="10"/>
          </p:nvPr>
        </p:nvSpPr>
        <p:spPr/>
        <p:txBody>
          <a:bodyPr/>
          <a:lstStyle/>
          <a:p>
            <a:fld id="{A0CA7EFF-C07C-4799-BDDB-FF90AC31B960}" type="datetime1">
              <a:rPr lang="en-US" smtClean="0"/>
              <a:t>6/28/2020</a:t>
            </a:fld>
            <a:endParaRPr lang="en-US"/>
          </a:p>
        </p:txBody>
      </p:sp>
      <p:sp>
        <p:nvSpPr>
          <p:cNvPr id="6" name="Footer Placeholder 5">
            <a:extLst>
              <a:ext uri="{FF2B5EF4-FFF2-40B4-BE49-F238E27FC236}">
                <a16:creationId xmlns:a16="http://schemas.microsoft.com/office/drawing/2014/main" id="{5B823E32-2CC6-45A9-BA77-2181F2178439}"/>
              </a:ext>
            </a:extLst>
          </p:cNvPr>
          <p:cNvSpPr>
            <a:spLocks noGrp="1"/>
          </p:cNvSpPr>
          <p:nvPr>
            <p:ph type="ftr" sz="quarter" idx="11"/>
          </p:nvPr>
        </p:nvSpPr>
        <p:spPr/>
        <p:txBody>
          <a:bodyPr/>
          <a:lstStyle/>
          <a:p>
            <a:r>
              <a:rPr lang="en-US"/>
              <a:t>Chapter 2 — Instructions: Language of the Computer— by Hau Moy Kwan</a:t>
            </a:r>
          </a:p>
        </p:txBody>
      </p:sp>
      <p:sp>
        <p:nvSpPr>
          <p:cNvPr id="7" name="Slide Number Placeholder 6">
            <a:extLst>
              <a:ext uri="{FF2B5EF4-FFF2-40B4-BE49-F238E27FC236}">
                <a16:creationId xmlns:a16="http://schemas.microsoft.com/office/drawing/2014/main" id="{1C26D29D-88A0-4844-8BFE-27745F5A90D8}"/>
              </a:ext>
            </a:extLst>
          </p:cNvPr>
          <p:cNvSpPr>
            <a:spLocks noGrp="1"/>
          </p:cNvSpPr>
          <p:nvPr>
            <p:ph type="sldNum" sz="quarter" idx="12"/>
          </p:nvPr>
        </p:nvSpPr>
        <p:spPr/>
        <p:txBody>
          <a:bodyPr/>
          <a:lstStyle/>
          <a:p>
            <a:fld id="{F1CA0B11-D7A1-4332-B7D0-EB3D59209979}" type="slidenum">
              <a:rPr lang="en-US" smtClean="0"/>
              <a:t>‹#›</a:t>
            </a:fld>
            <a:endParaRPr lang="en-US"/>
          </a:p>
        </p:txBody>
      </p:sp>
    </p:spTree>
    <p:extLst>
      <p:ext uri="{BB962C8B-B14F-4D97-AF65-F5344CB8AC3E}">
        <p14:creationId xmlns:p14="http://schemas.microsoft.com/office/powerpoint/2010/main" val="151302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CE5D-FD1B-45BD-96DD-52DDF877D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82565E-5F55-4055-8BB5-D897B3C61B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A55C01-9A4D-42F9-BC40-9B2BCED6E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DFC0B2-FFE3-43D9-9797-979F745268BC}"/>
              </a:ext>
            </a:extLst>
          </p:cNvPr>
          <p:cNvSpPr>
            <a:spLocks noGrp="1"/>
          </p:cNvSpPr>
          <p:nvPr>
            <p:ph type="dt" sz="half" idx="10"/>
          </p:nvPr>
        </p:nvSpPr>
        <p:spPr/>
        <p:txBody>
          <a:bodyPr/>
          <a:lstStyle/>
          <a:p>
            <a:fld id="{856065DC-B939-44F2-8DBB-C6000F73D1C4}" type="datetime1">
              <a:rPr lang="en-US" smtClean="0"/>
              <a:t>6/28/2020</a:t>
            </a:fld>
            <a:endParaRPr lang="en-US"/>
          </a:p>
        </p:txBody>
      </p:sp>
      <p:sp>
        <p:nvSpPr>
          <p:cNvPr id="6" name="Footer Placeholder 5">
            <a:extLst>
              <a:ext uri="{FF2B5EF4-FFF2-40B4-BE49-F238E27FC236}">
                <a16:creationId xmlns:a16="http://schemas.microsoft.com/office/drawing/2014/main" id="{BA9139C7-C594-49D0-B06A-CE0523DD49CD}"/>
              </a:ext>
            </a:extLst>
          </p:cNvPr>
          <p:cNvSpPr>
            <a:spLocks noGrp="1"/>
          </p:cNvSpPr>
          <p:nvPr>
            <p:ph type="ftr" sz="quarter" idx="11"/>
          </p:nvPr>
        </p:nvSpPr>
        <p:spPr/>
        <p:txBody>
          <a:bodyPr/>
          <a:lstStyle/>
          <a:p>
            <a:r>
              <a:rPr lang="en-US"/>
              <a:t>Chapter 2 — Instructions: Language of the Computer— by Hau Moy Kwan</a:t>
            </a:r>
          </a:p>
        </p:txBody>
      </p:sp>
      <p:sp>
        <p:nvSpPr>
          <p:cNvPr id="7" name="Slide Number Placeholder 6">
            <a:extLst>
              <a:ext uri="{FF2B5EF4-FFF2-40B4-BE49-F238E27FC236}">
                <a16:creationId xmlns:a16="http://schemas.microsoft.com/office/drawing/2014/main" id="{9FA5D7A0-2147-42FA-B3A8-41C64121B8CC}"/>
              </a:ext>
            </a:extLst>
          </p:cNvPr>
          <p:cNvSpPr>
            <a:spLocks noGrp="1"/>
          </p:cNvSpPr>
          <p:nvPr>
            <p:ph type="sldNum" sz="quarter" idx="12"/>
          </p:nvPr>
        </p:nvSpPr>
        <p:spPr/>
        <p:txBody>
          <a:bodyPr/>
          <a:lstStyle/>
          <a:p>
            <a:fld id="{F1CA0B11-D7A1-4332-B7D0-EB3D59209979}" type="slidenum">
              <a:rPr lang="en-US" smtClean="0"/>
              <a:t>‹#›</a:t>
            </a:fld>
            <a:endParaRPr lang="en-US"/>
          </a:p>
        </p:txBody>
      </p:sp>
    </p:spTree>
    <p:extLst>
      <p:ext uri="{BB962C8B-B14F-4D97-AF65-F5344CB8AC3E}">
        <p14:creationId xmlns:p14="http://schemas.microsoft.com/office/powerpoint/2010/main" val="3104500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B4DE5B-5E55-4291-B9ED-8DA2C0E5F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90A76C-C1CA-4611-B440-756BE34DEE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415EA9-87E1-4F97-AB11-C76113957B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6AC349-442F-4434-86B4-B8A4E36AE6BA}" type="datetime1">
              <a:rPr lang="en-US" smtClean="0"/>
              <a:t>6/28/2020</a:t>
            </a:fld>
            <a:endParaRPr lang="en-US"/>
          </a:p>
        </p:txBody>
      </p:sp>
      <p:sp>
        <p:nvSpPr>
          <p:cNvPr id="5" name="Footer Placeholder 4">
            <a:extLst>
              <a:ext uri="{FF2B5EF4-FFF2-40B4-BE49-F238E27FC236}">
                <a16:creationId xmlns:a16="http://schemas.microsoft.com/office/drawing/2014/main" id="{98FAFF35-2FBE-4607-AB5B-E4149D8116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Chapter 2 — Instructions: Language of the Computer— by Hau Moy Kwan</a:t>
            </a:r>
          </a:p>
        </p:txBody>
      </p:sp>
      <p:sp>
        <p:nvSpPr>
          <p:cNvPr id="6" name="Slide Number Placeholder 5">
            <a:extLst>
              <a:ext uri="{FF2B5EF4-FFF2-40B4-BE49-F238E27FC236}">
                <a16:creationId xmlns:a16="http://schemas.microsoft.com/office/drawing/2014/main" id="{B6A86425-6AD9-49A6-BA0F-9F3CDC18CF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CA0B11-D7A1-4332-B7D0-EB3D59209979}" type="slidenum">
              <a:rPr lang="en-US" smtClean="0"/>
              <a:t>‹#›</a:t>
            </a:fld>
            <a:endParaRPr lang="en-US"/>
          </a:p>
        </p:txBody>
      </p:sp>
    </p:spTree>
    <p:extLst>
      <p:ext uri="{BB962C8B-B14F-4D97-AF65-F5344CB8AC3E}">
        <p14:creationId xmlns:p14="http://schemas.microsoft.com/office/powerpoint/2010/main" val="3547749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customXml" Target="../ink/ink8.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customXml" Target="../ink/ink4.xml"/></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0237" y="1834891"/>
            <a:ext cx="10873563" cy="2764028"/>
          </a:xfrm>
          <a:prstGeom prst="rect">
            <a:avLst/>
          </a:prstGeom>
        </p:spPr>
        <p:txBody>
          <a:bodyPr vert="horz" lIns="91440" tIns="45720" rIns="91440" bIns="45720" rtlCol="0" anchor="ctr">
            <a:normAutofit/>
          </a:bodyPr>
          <a:lstStyle/>
          <a:p>
            <a:pPr algn="ctr"/>
            <a:r>
              <a:rPr lang="en-US" altLang="en-US" sz="4000" dirty="0">
                <a:latin typeface="Arial" panose="020B0604020202020204" pitchFamily="34" charset="0"/>
              </a:rPr>
              <a:t>Chapter 2:</a:t>
            </a:r>
            <a:br>
              <a:rPr lang="en-US" altLang="en-US" sz="4800" dirty="0">
                <a:latin typeface="Arial" panose="020B0604020202020204" pitchFamily="34" charset="0"/>
              </a:rPr>
            </a:br>
            <a:br>
              <a:rPr lang="en-US" altLang="en-US" sz="4800" dirty="0">
                <a:latin typeface="Arial" panose="020B0604020202020204" pitchFamily="34" charset="0"/>
              </a:rPr>
            </a:br>
            <a:r>
              <a:rPr lang="en-US" altLang="en-US" dirty="0">
                <a:latin typeface="Arial" panose="020B0604020202020204" pitchFamily="34" charset="0"/>
              </a:rPr>
              <a:t> Instructions: Language of the Computer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2" name="Footer Placeholder 1">
            <a:extLst>
              <a:ext uri="{FF2B5EF4-FFF2-40B4-BE49-F238E27FC236}">
                <a16:creationId xmlns:a16="http://schemas.microsoft.com/office/drawing/2014/main" id="{AA5653FC-6821-4E6C-9CD3-C1D5A40823EE}"/>
              </a:ext>
            </a:extLst>
          </p:cNvPr>
          <p:cNvSpPr>
            <a:spLocks noGrp="1"/>
          </p:cNvSpPr>
          <p:nvPr>
            <p:ph type="ftr" sz="quarter" idx="11"/>
          </p:nvPr>
        </p:nvSpPr>
        <p:spPr>
          <a:xfrm>
            <a:off x="6827951" y="7337166"/>
            <a:ext cx="4114800" cy="740034"/>
          </a:xfrm>
        </p:spPr>
        <p:txBody>
          <a:bodyPr vert="horz" lIns="91440" tIns="45720" rIns="91440" bIns="45720" rtlCol="0" anchor="ctr">
            <a:normAutofit/>
          </a:bodyPr>
          <a:lstStyle/>
          <a:p>
            <a:pPr algn="r">
              <a:spcAft>
                <a:spcPts val="600"/>
              </a:spcAft>
            </a:pPr>
            <a:r>
              <a:rPr lang="en-US" kern="1200">
                <a:solidFill>
                  <a:schemeClr val="tx1">
                    <a:tint val="75000"/>
                  </a:schemeClr>
                </a:solidFill>
                <a:latin typeface="+mn-lt"/>
                <a:ea typeface="+mn-ea"/>
                <a:cs typeface="+mn-cs"/>
              </a:rPr>
              <a:t>Chapter 2 — Instructions: Language of the Computer— by Hau Moy Kwan</a:t>
            </a:r>
          </a:p>
        </p:txBody>
      </p:sp>
      <p:sp>
        <p:nvSpPr>
          <p:cNvPr id="6" name="Slide Number Placeholder 5">
            <a:extLst>
              <a:ext uri="{FF2B5EF4-FFF2-40B4-BE49-F238E27FC236}">
                <a16:creationId xmlns:a16="http://schemas.microsoft.com/office/drawing/2014/main" id="{FE5A1943-903B-47E8-B44F-7FDE3444AD86}"/>
              </a:ext>
            </a:extLst>
          </p:cNvPr>
          <p:cNvSpPr>
            <a:spLocks noGrp="1"/>
          </p:cNvSpPr>
          <p:nvPr>
            <p:ph type="sldNum" sz="quarter" idx="12"/>
          </p:nvPr>
        </p:nvSpPr>
        <p:spPr/>
        <p:txBody>
          <a:bodyPr/>
          <a:lstStyle/>
          <a:p>
            <a:fld id="{7ABCF6F4-6E27-44EC-80FF-9C26BB30A7E9}" type="slidenum">
              <a:rPr lang="en-US" smtClean="0"/>
              <a:t>1</a:t>
            </a:fld>
            <a:endParaRPr lang="en-US"/>
          </a:p>
        </p:txBody>
      </p:sp>
    </p:spTree>
    <p:extLst>
      <p:ext uri="{BB962C8B-B14F-4D97-AF65-F5344CB8AC3E}">
        <p14:creationId xmlns:p14="http://schemas.microsoft.com/office/powerpoint/2010/main" val="273892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140542" y="1219200"/>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10</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2" name="Rectangle 1">
            <a:extLst>
              <a:ext uri="{FF2B5EF4-FFF2-40B4-BE49-F238E27FC236}">
                <a16:creationId xmlns:a16="http://schemas.microsoft.com/office/drawing/2014/main" id="{2F994BD7-F1F4-40D8-A219-9CAD3DD6CEBA}"/>
              </a:ext>
            </a:extLst>
          </p:cNvPr>
          <p:cNvSpPr/>
          <p:nvPr/>
        </p:nvSpPr>
        <p:spPr>
          <a:xfrm>
            <a:off x="913653" y="1803975"/>
            <a:ext cx="10364693" cy="3416320"/>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Register Operands:</a:t>
            </a:r>
          </a:p>
          <a:p>
            <a:pPr algn="just"/>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t>Unlike programs in high-level languages, the operands of arithmetic instructions are restricted; they must be from a limited number of special locations built directly in hardware called registers.</a:t>
            </a:r>
          </a:p>
          <a:p>
            <a:pPr marL="285750" indent="-285750" algn="just">
              <a:buFont typeface="Wingdings" panose="05000000000000000000" pitchFamily="2" charset="2"/>
              <a:buChar char="q"/>
            </a:pPr>
            <a:endParaRPr lang="en-US" dirty="0"/>
          </a:p>
          <a:p>
            <a:pPr marL="285750" indent="-285750" algn="just">
              <a:buFont typeface="Wingdings" panose="05000000000000000000" pitchFamily="2" charset="2"/>
              <a:buChar char="q"/>
            </a:pPr>
            <a:r>
              <a:rPr lang="en-US" dirty="0"/>
              <a:t>The size of a register in the MIPS architecture is 32 bits; groups of 32 bits occur so frequently that they are given the name word in the MIPS architecture. (note: a word in other instruction sets is able to not be 32 bits)</a:t>
            </a:r>
          </a:p>
          <a:p>
            <a:pPr marL="285750" indent="-285750" algn="just">
              <a:buFont typeface="Wingdings" panose="05000000000000000000" pitchFamily="2" charset="2"/>
              <a:buChar char="q"/>
            </a:pPr>
            <a:endParaRPr lang="en-US" dirty="0"/>
          </a:p>
          <a:p>
            <a:pPr marL="285750" indent="-285750" algn="just">
              <a:buFont typeface="Wingdings" panose="05000000000000000000" pitchFamily="2" charset="2"/>
              <a:buChar char="q"/>
            </a:pPr>
            <a:r>
              <a:rPr lang="en-US" dirty="0"/>
              <a:t>One major difference between the variables of a programming language and registers is the limited number of registers, typically 32 on current computers.</a:t>
            </a:r>
          </a:p>
          <a:p>
            <a:pPr algn="just"/>
            <a:r>
              <a:rPr lang="en-US" dirty="0"/>
              <a:t>MIPS has 32 registers. </a:t>
            </a:r>
          </a:p>
        </p:txBody>
      </p:sp>
      <p:sp>
        <p:nvSpPr>
          <p:cNvPr id="9" name="Rectangle 8">
            <a:extLst>
              <a:ext uri="{FF2B5EF4-FFF2-40B4-BE49-F238E27FC236}">
                <a16:creationId xmlns:a16="http://schemas.microsoft.com/office/drawing/2014/main" id="{377AE44E-5313-4E97-AFA0-7AE9297F41B9}"/>
              </a:ext>
            </a:extLst>
          </p:cNvPr>
          <p:cNvSpPr/>
          <p:nvPr/>
        </p:nvSpPr>
        <p:spPr>
          <a:xfrm>
            <a:off x="4231418" y="1687572"/>
            <a:ext cx="3729162" cy="369332"/>
          </a:xfrm>
          <a:prstGeom prst="rect">
            <a:avLst/>
          </a:prstGeom>
        </p:spPr>
        <p:txBody>
          <a:bodyPr wrap="none">
            <a:spAutoFit/>
          </a:bodyPr>
          <a:lstStyle/>
          <a:p>
            <a:r>
              <a:rPr lang="en-US" b="1" dirty="0"/>
              <a:t>Operands of the Computer Hardware</a:t>
            </a:r>
          </a:p>
        </p:txBody>
      </p:sp>
    </p:spTree>
    <p:extLst>
      <p:ext uri="{BB962C8B-B14F-4D97-AF65-F5344CB8AC3E}">
        <p14:creationId xmlns:p14="http://schemas.microsoft.com/office/powerpoint/2010/main" val="170274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A2FEA3-3FA1-42D0-A52A-4321463903AD}"/>
              </a:ext>
            </a:extLst>
          </p:cNvPr>
          <p:cNvPicPr>
            <a:picLocks noChangeAspect="1"/>
          </p:cNvPicPr>
          <p:nvPr/>
        </p:nvPicPr>
        <p:blipFill>
          <a:blip r:embed="rId2"/>
          <a:stretch>
            <a:fillRect/>
          </a:stretch>
        </p:blipFill>
        <p:spPr>
          <a:xfrm>
            <a:off x="1140542" y="3743226"/>
            <a:ext cx="9316981" cy="18575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140542" y="1219200"/>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11</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2" name="Rectangle 1">
            <a:extLst>
              <a:ext uri="{FF2B5EF4-FFF2-40B4-BE49-F238E27FC236}">
                <a16:creationId xmlns:a16="http://schemas.microsoft.com/office/drawing/2014/main" id="{2F994BD7-F1F4-40D8-A219-9CAD3DD6CEBA}"/>
              </a:ext>
            </a:extLst>
          </p:cNvPr>
          <p:cNvSpPr/>
          <p:nvPr/>
        </p:nvSpPr>
        <p:spPr>
          <a:xfrm>
            <a:off x="913653" y="1803975"/>
            <a:ext cx="10364693" cy="646331"/>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Register Operands:</a:t>
            </a:r>
          </a:p>
          <a:p>
            <a:pPr algn="just"/>
            <a:endParaRPr lang="en-US"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377AE44E-5313-4E97-AFA0-7AE9297F41B9}"/>
              </a:ext>
            </a:extLst>
          </p:cNvPr>
          <p:cNvSpPr/>
          <p:nvPr/>
        </p:nvSpPr>
        <p:spPr>
          <a:xfrm>
            <a:off x="4231418" y="1687572"/>
            <a:ext cx="3729162" cy="369332"/>
          </a:xfrm>
          <a:prstGeom prst="rect">
            <a:avLst/>
          </a:prstGeom>
        </p:spPr>
        <p:txBody>
          <a:bodyPr wrap="none">
            <a:spAutoFit/>
          </a:bodyPr>
          <a:lstStyle/>
          <a:p>
            <a:r>
              <a:rPr lang="en-US" b="1" dirty="0"/>
              <a:t>Operands of the Computer Hardware</a:t>
            </a:r>
          </a:p>
        </p:txBody>
      </p:sp>
      <p:sp>
        <p:nvSpPr>
          <p:cNvPr id="6" name="Rectangle 5">
            <a:extLst>
              <a:ext uri="{FF2B5EF4-FFF2-40B4-BE49-F238E27FC236}">
                <a16:creationId xmlns:a16="http://schemas.microsoft.com/office/drawing/2014/main" id="{0F3F7CB4-75B7-4600-ACB2-7E618FB3D8D0}"/>
              </a:ext>
            </a:extLst>
          </p:cNvPr>
          <p:cNvSpPr/>
          <p:nvPr/>
        </p:nvSpPr>
        <p:spPr>
          <a:xfrm>
            <a:off x="985472" y="2438400"/>
            <a:ext cx="9620694" cy="92333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Design Principle 2: Smaller is faster.</a:t>
            </a:r>
          </a:p>
          <a:p>
            <a:r>
              <a:rPr lang="en-US" dirty="0">
                <a:latin typeface="Arial" panose="020B0604020202020204" pitchFamily="34" charset="0"/>
                <a:cs typeface="Arial" panose="020B0604020202020204" pitchFamily="34" charset="0"/>
              </a:rPr>
              <a:t>A very large number of registers may increase the clock cycle time simply because it takes electronic signals longer when they must travel farther.</a:t>
            </a:r>
          </a:p>
        </p:txBody>
      </p:sp>
    </p:spTree>
    <p:extLst>
      <p:ext uri="{BB962C8B-B14F-4D97-AF65-F5344CB8AC3E}">
        <p14:creationId xmlns:p14="http://schemas.microsoft.com/office/powerpoint/2010/main" val="4148425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375B1-76AC-4AD8-A8F3-31E13FDF28D3}"/>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E714B5F5-44E4-4B91-ACCA-B7E6FB550BB8}"/>
              </a:ext>
            </a:extLst>
          </p:cNvPr>
          <p:cNvSpPr>
            <a:spLocks noGrp="1"/>
          </p:cNvSpPr>
          <p:nvPr>
            <p:ph type="ftr" sz="quarter" idx="11"/>
          </p:nvPr>
        </p:nvSpPr>
        <p:spPr/>
        <p:txBody>
          <a:bodyPr/>
          <a:lstStyle/>
          <a:p>
            <a:r>
              <a:rPr lang="en-US"/>
              <a:t>Chapter 2 — Instructions: Language of the Computer— by Hau Moy Kwan</a:t>
            </a:r>
          </a:p>
        </p:txBody>
      </p:sp>
      <p:sp>
        <p:nvSpPr>
          <p:cNvPr id="5" name="Slide Number Placeholder 4">
            <a:extLst>
              <a:ext uri="{FF2B5EF4-FFF2-40B4-BE49-F238E27FC236}">
                <a16:creationId xmlns:a16="http://schemas.microsoft.com/office/drawing/2014/main" id="{7BAF6AC8-9833-490E-83E3-6C9995EB2996}"/>
              </a:ext>
            </a:extLst>
          </p:cNvPr>
          <p:cNvSpPr>
            <a:spLocks noGrp="1"/>
          </p:cNvSpPr>
          <p:nvPr>
            <p:ph type="sldNum" sz="quarter" idx="12"/>
          </p:nvPr>
        </p:nvSpPr>
        <p:spPr/>
        <p:txBody>
          <a:bodyPr/>
          <a:lstStyle/>
          <a:p>
            <a:fld id="{F1CA0B11-D7A1-4332-B7D0-EB3D59209979}" type="slidenum">
              <a:rPr lang="en-US" smtClean="0"/>
              <a:t>12</a:t>
            </a:fld>
            <a:endParaRPr lang="en-US"/>
          </a:p>
        </p:txBody>
      </p:sp>
      <p:pic>
        <p:nvPicPr>
          <p:cNvPr id="6" name="Picture 5">
            <a:extLst>
              <a:ext uri="{FF2B5EF4-FFF2-40B4-BE49-F238E27FC236}">
                <a16:creationId xmlns:a16="http://schemas.microsoft.com/office/drawing/2014/main" id="{CB1B1CA2-423E-4639-B1D8-9CF37B2B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7" name="Text Box 2">
            <a:extLst>
              <a:ext uri="{FF2B5EF4-FFF2-40B4-BE49-F238E27FC236}">
                <a16:creationId xmlns:a16="http://schemas.microsoft.com/office/drawing/2014/main" id="{727176EA-4A0C-427C-B42D-C6EC4680AB8F}"/>
              </a:ext>
            </a:extLst>
          </p:cNvPr>
          <p:cNvSpPr txBox="1">
            <a:spLocks noChangeArrowheads="1"/>
          </p:cNvSpPr>
          <p:nvPr/>
        </p:nvSpPr>
        <p:spPr bwMode="auto">
          <a:xfrm>
            <a:off x="1140542" y="1219200"/>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8" name="Rectangle 7">
            <a:extLst>
              <a:ext uri="{FF2B5EF4-FFF2-40B4-BE49-F238E27FC236}">
                <a16:creationId xmlns:a16="http://schemas.microsoft.com/office/drawing/2014/main" id="{2877E2EB-B8CB-4A0B-AC1E-9A0F2230D28E}"/>
              </a:ext>
            </a:extLst>
          </p:cNvPr>
          <p:cNvSpPr/>
          <p:nvPr/>
        </p:nvSpPr>
        <p:spPr>
          <a:xfrm>
            <a:off x="913653" y="1803975"/>
            <a:ext cx="10364693" cy="646331"/>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Register Operands. Example</a:t>
            </a:r>
          </a:p>
          <a:p>
            <a:pPr algn="just"/>
            <a:endParaRPr lang="en-US"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902B0FA-8B56-4940-9046-F377384EF64D}"/>
              </a:ext>
            </a:extLst>
          </p:cNvPr>
          <p:cNvSpPr/>
          <p:nvPr/>
        </p:nvSpPr>
        <p:spPr>
          <a:xfrm>
            <a:off x="602511" y="2225449"/>
            <a:ext cx="10515599" cy="1384995"/>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Compiling a C Assignment Using Registers. It is the compiler’s job to associate program variables with registers. Take, for instance, the assignment statement from our earlier example:</a:t>
            </a:r>
          </a:p>
          <a:p>
            <a:pPr algn="ctr"/>
            <a:r>
              <a:rPr lang="en-US" sz="1400" b="1" dirty="0">
                <a:latin typeface="Arial" panose="020B0604020202020204" pitchFamily="34" charset="0"/>
                <a:cs typeface="Arial" panose="020B0604020202020204" pitchFamily="34" charset="0"/>
              </a:rPr>
              <a:t>f = (g + h) – (</a:t>
            </a:r>
            <a:r>
              <a:rPr lang="en-US" sz="1400" b="1" dirty="0" err="1">
                <a:latin typeface="Arial" panose="020B0604020202020204" pitchFamily="34" charset="0"/>
                <a:cs typeface="Arial" panose="020B0604020202020204" pitchFamily="34" charset="0"/>
              </a:rPr>
              <a:t>i</a:t>
            </a:r>
            <a:r>
              <a:rPr lang="en-US" sz="1400" b="1" dirty="0">
                <a:latin typeface="Arial" panose="020B0604020202020204" pitchFamily="34" charset="0"/>
                <a:cs typeface="Arial" panose="020B0604020202020204" pitchFamily="34" charset="0"/>
              </a:rPr>
              <a:t> + j);</a:t>
            </a:r>
          </a:p>
          <a:p>
            <a:pPr algn="just"/>
            <a:r>
              <a:rPr lang="en-US" sz="1400" dirty="0">
                <a:latin typeface="Arial" panose="020B0604020202020204" pitchFamily="34" charset="0"/>
                <a:cs typeface="Arial" panose="020B0604020202020204" pitchFamily="34" charset="0"/>
              </a:rPr>
              <a:t>The variables f, g, h,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and j are assigned to the registers $s0, $s1, $s2, $s3, and $s4, respectively. What is the compiled MIPS code?</a:t>
            </a:r>
          </a:p>
          <a:p>
            <a:pPr algn="just"/>
            <a:endParaRPr lang="en-US" sz="1400" dirty="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CECAF029-2438-4580-932B-529E437D558C}"/>
                  </a:ext>
                </a:extLst>
              </p14:cNvPr>
              <p14:cNvContentPartPr/>
              <p14:nvPr/>
            </p14:nvContentPartPr>
            <p14:xfrm>
              <a:off x="875880" y="2613600"/>
              <a:ext cx="10606680" cy="2747520"/>
            </p14:xfrm>
          </p:contentPart>
        </mc:Choice>
        <mc:Fallback>
          <p:pic>
            <p:nvPicPr>
              <p:cNvPr id="11" name="Ink 10">
                <a:extLst>
                  <a:ext uri="{FF2B5EF4-FFF2-40B4-BE49-F238E27FC236}">
                    <a16:creationId xmlns:a16="http://schemas.microsoft.com/office/drawing/2014/main" id="{CECAF029-2438-4580-932B-529E437D558C}"/>
                  </a:ext>
                </a:extLst>
              </p:cNvPr>
              <p:cNvPicPr/>
              <p:nvPr/>
            </p:nvPicPr>
            <p:blipFill>
              <a:blip r:embed="rId4"/>
              <a:stretch>
                <a:fillRect/>
              </a:stretch>
            </p:blipFill>
            <p:spPr>
              <a:xfrm>
                <a:off x="866520" y="2604240"/>
                <a:ext cx="10625400" cy="2766240"/>
              </a:xfrm>
              <a:prstGeom prst="rect">
                <a:avLst/>
              </a:prstGeom>
            </p:spPr>
          </p:pic>
        </mc:Fallback>
      </mc:AlternateContent>
    </p:spTree>
    <p:extLst>
      <p:ext uri="{BB962C8B-B14F-4D97-AF65-F5344CB8AC3E}">
        <p14:creationId xmlns:p14="http://schemas.microsoft.com/office/powerpoint/2010/main" val="102814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13</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2" name="Rectangle 1">
            <a:extLst>
              <a:ext uri="{FF2B5EF4-FFF2-40B4-BE49-F238E27FC236}">
                <a16:creationId xmlns:a16="http://schemas.microsoft.com/office/drawing/2014/main" id="{81F26F7D-B62A-42B6-B3F9-95EAABC94B42}"/>
              </a:ext>
            </a:extLst>
          </p:cNvPr>
          <p:cNvSpPr/>
          <p:nvPr/>
        </p:nvSpPr>
        <p:spPr>
          <a:xfrm>
            <a:off x="717629" y="2633613"/>
            <a:ext cx="10956919" cy="369331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Memory Operands (1):</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processor can keep only a small amount of data in registers, but computer memory contains millions of data elements.</a:t>
            </a:r>
          </a:p>
          <a:p>
            <a:pPr marL="285750" indent="-285750" algn="jus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With MIPS instructions, arithmetic operations occur only on registers; thus, MIPS must include instructions that transfer data between memory and registers. Such instructions are called data transfer instructions.</a:t>
            </a:r>
          </a:p>
          <a:p>
            <a:pPr marL="285750" indent="-285750" algn="jus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Data transfer instruction: </a:t>
            </a:r>
            <a:r>
              <a:rPr lang="en-US" dirty="0">
                <a:latin typeface="Times New Roman" panose="02020603050405020304" pitchFamily="18" charset="0"/>
                <a:cs typeface="Times New Roman" panose="02020603050405020304" pitchFamily="18" charset="0"/>
              </a:rPr>
              <a:t>A command that moves data between memory and registers.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To access a word in memory, the instruction must supply the memory address </a:t>
            </a:r>
          </a:p>
          <a:p>
            <a:pPr marL="285750" indent="-285750" algn="jus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Address: A value used to delineate the location of a specific data element within a memory array.</a:t>
            </a:r>
          </a:p>
        </p:txBody>
      </p:sp>
      <p:sp>
        <p:nvSpPr>
          <p:cNvPr id="3" name="Rectangle 2">
            <a:extLst>
              <a:ext uri="{FF2B5EF4-FFF2-40B4-BE49-F238E27FC236}">
                <a16:creationId xmlns:a16="http://schemas.microsoft.com/office/drawing/2014/main" id="{B409D186-918D-45BC-BD16-A2042855C664}"/>
              </a:ext>
            </a:extLst>
          </p:cNvPr>
          <p:cNvSpPr/>
          <p:nvPr/>
        </p:nvSpPr>
        <p:spPr>
          <a:xfrm>
            <a:off x="945134" y="2016371"/>
            <a:ext cx="2294218" cy="369332"/>
          </a:xfrm>
          <a:prstGeom prst="rect">
            <a:avLst/>
          </a:prstGeom>
        </p:spPr>
        <p:txBody>
          <a:bodyPr wrap="none">
            <a:spAutoFit/>
          </a:bodyPr>
          <a:lstStyle/>
          <a:p>
            <a:r>
              <a:rPr lang="en-US" b="1" dirty="0">
                <a:latin typeface="Times New Roman" panose="02020603050405020304" pitchFamily="18" charset="0"/>
              </a:rPr>
              <a:t>2. Memory Operands</a:t>
            </a:r>
          </a:p>
        </p:txBody>
      </p:sp>
      <p:sp>
        <p:nvSpPr>
          <p:cNvPr id="9" name="Rectangle 8">
            <a:extLst>
              <a:ext uri="{FF2B5EF4-FFF2-40B4-BE49-F238E27FC236}">
                <a16:creationId xmlns:a16="http://schemas.microsoft.com/office/drawing/2014/main" id="{7A6BA866-6F47-4004-87F8-22726F31EB79}"/>
              </a:ext>
            </a:extLst>
          </p:cNvPr>
          <p:cNvSpPr/>
          <p:nvPr/>
        </p:nvSpPr>
        <p:spPr>
          <a:xfrm>
            <a:off x="4331507" y="1903475"/>
            <a:ext cx="3729162" cy="369332"/>
          </a:xfrm>
          <a:prstGeom prst="rect">
            <a:avLst/>
          </a:prstGeom>
        </p:spPr>
        <p:txBody>
          <a:bodyPr wrap="none">
            <a:spAutoFit/>
          </a:bodyPr>
          <a:lstStyle/>
          <a:p>
            <a:r>
              <a:rPr lang="en-US" b="1" dirty="0"/>
              <a:t>Operands of the Computer Hardware</a:t>
            </a:r>
          </a:p>
        </p:txBody>
      </p:sp>
    </p:spTree>
    <p:extLst>
      <p:ext uri="{BB962C8B-B14F-4D97-AF65-F5344CB8AC3E}">
        <p14:creationId xmlns:p14="http://schemas.microsoft.com/office/powerpoint/2010/main" val="1976239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14</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2" name="Rectangle 1">
            <a:extLst>
              <a:ext uri="{FF2B5EF4-FFF2-40B4-BE49-F238E27FC236}">
                <a16:creationId xmlns:a16="http://schemas.microsoft.com/office/drawing/2014/main" id="{A99EE59C-228B-411F-8C39-C12B85EC95AF}"/>
              </a:ext>
            </a:extLst>
          </p:cNvPr>
          <p:cNvSpPr/>
          <p:nvPr/>
        </p:nvSpPr>
        <p:spPr>
          <a:xfrm>
            <a:off x="478812" y="2340567"/>
            <a:ext cx="2467342"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Memory Operands (2):</a:t>
            </a:r>
          </a:p>
        </p:txBody>
      </p:sp>
      <p:sp>
        <p:nvSpPr>
          <p:cNvPr id="9" name="Rectangle 8">
            <a:extLst>
              <a:ext uri="{FF2B5EF4-FFF2-40B4-BE49-F238E27FC236}">
                <a16:creationId xmlns:a16="http://schemas.microsoft.com/office/drawing/2014/main" id="{5C310DFC-350B-4C44-8812-A9224BFEC250}"/>
              </a:ext>
            </a:extLst>
          </p:cNvPr>
          <p:cNvSpPr/>
          <p:nvPr/>
        </p:nvSpPr>
        <p:spPr>
          <a:xfrm>
            <a:off x="478812" y="2709899"/>
            <a:ext cx="11234376"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Memory is just a large, single-dimensional array, with the address acting as the index to that array, starting at 0. For example, in Figure 2, the address of the third data element is 2, and the value of Memory[2] is 10.</a:t>
            </a:r>
          </a:p>
        </p:txBody>
      </p:sp>
      <p:pic>
        <p:nvPicPr>
          <p:cNvPr id="3" name="Picture 2">
            <a:extLst>
              <a:ext uri="{FF2B5EF4-FFF2-40B4-BE49-F238E27FC236}">
                <a16:creationId xmlns:a16="http://schemas.microsoft.com/office/drawing/2014/main" id="{084D2B62-FC5C-4E29-94C7-D0C699FB98EE}"/>
              </a:ext>
            </a:extLst>
          </p:cNvPr>
          <p:cNvPicPr>
            <a:picLocks noChangeAspect="1"/>
          </p:cNvPicPr>
          <p:nvPr/>
        </p:nvPicPr>
        <p:blipFill>
          <a:blip r:embed="rId3"/>
          <a:stretch>
            <a:fillRect/>
          </a:stretch>
        </p:blipFill>
        <p:spPr>
          <a:xfrm>
            <a:off x="1221773" y="3633229"/>
            <a:ext cx="3008915" cy="2181394"/>
          </a:xfrm>
          <a:prstGeom prst="rect">
            <a:avLst/>
          </a:prstGeom>
        </p:spPr>
      </p:pic>
      <p:sp>
        <p:nvSpPr>
          <p:cNvPr id="6" name="Rectangle 5">
            <a:extLst>
              <a:ext uri="{FF2B5EF4-FFF2-40B4-BE49-F238E27FC236}">
                <a16:creationId xmlns:a16="http://schemas.microsoft.com/office/drawing/2014/main" id="{257ED5DC-1825-410E-ACA1-FAE1F778BF87}"/>
              </a:ext>
            </a:extLst>
          </p:cNvPr>
          <p:cNvSpPr/>
          <p:nvPr/>
        </p:nvSpPr>
        <p:spPr>
          <a:xfrm>
            <a:off x="1221773" y="5789774"/>
            <a:ext cx="2606630"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Fig.2 Memory addresses and contents of memory at those locations.</a:t>
            </a:r>
          </a:p>
        </p:txBody>
      </p:sp>
      <p:pic>
        <p:nvPicPr>
          <p:cNvPr id="10" name="Picture 9">
            <a:extLst>
              <a:ext uri="{FF2B5EF4-FFF2-40B4-BE49-F238E27FC236}">
                <a16:creationId xmlns:a16="http://schemas.microsoft.com/office/drawing/2014/main" id="{2C78B296-BF1E-4B16-B607-13F06242AA90}"/>
              </a:ext>
            </a:extLst>
          </p:cNvPr>
          <p:cNvPicPr>
            <a:picLocks noChangeAspect="1"/>
          </p:cNvPicPr>
          <p:nvPr/>
        </p:nvPicPr>
        <p:blipFill>
          <a:blip r:embed="rId4"/>
          <a:stretch>
            <a:fillRect/>
          </a:stretch>
        </p:blipFill>
        <p:spPr>
          <a:xfrm>
            <a:off x="6196088" y="3327231"/>
            <a:ext cx="3008915" cy="2323684"/>
          </a:xfrm>
          <a:prstGeom prst="rect">
            <a:avLst/>
          </a:prstGeom>
        </p:spPr>
      </p:pic>
      <p:sp>
        <p:nvSpPr>
          <p:cNvPr id="11" name="Rectangle 10">
            <a:extLst>
              <a:ext uri="{FF2B5EF4-FFF2-40B4-BE49-F238E27FC236}">
                <a16:creationId xmlns:a16="http://schemas.microsoft.com/office/drawing/2014/main" id="{9048990A-8A19-4A5D-885A-9E0FF28BADF4}"/>
              </a:ext>
            </a:extLst>
          </p:cNvPr>
          <p:cNvSpPr/>
          <p:nvPr/>
        </p:nvSpPr>
        <p:spPr>
          <a:xfrm>
            <a:off x="6145122" y="5615582"/>
            <a:ext cx="3445397"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Fig.3 Actual MIPS memory addresses and contents of memory for those words.</a:t>
            </a:r>
          </a:p>
        </p:txBody>
      </p:sp>
      <p:sp>
        <p:nvSpPr>
          <p:cNvPr id="12" name="Rectangle 11">
            <a:extLst>
              <a:ext uri="{FF2B5EF4-FFF2-40B4-BE49-F238E27FC236}">
                <a16:creationId xmlns:a16="http://schemas.microsoft.com/office/drawing/2014/main" id="{6B9A9874-D25D-408E-8E5B-E4FBB0DD722D}"/>
              </a:ext>
            </a:extLst>
          </p:cNvPr>
          <p:cNvSpPr/>
          <p:nvPr/>
        </p:nvSpPr>
        <p:spPr>
          <a:xfrm>
            <a:off x="4331507" y="1903475"/>
            <a:ext cx="3729162" cy="369332"/>
          </a:xfrm>
          <a:prstGeom prst="rect">
            <a:avLst/>
          </a:prstGeom>
        </p:spPr>
        <p:txBody>
          <a:bodyPr wrap="none">
            <a:spAutoFit/>
          </a:bodyPr>
          <a:lstStyle/>
          <a:p>
            <a:r>
              <a:rPr lang="en-US" b="1" dirty="0"/>
              <a:t>Operands of the Computer Hardware</a:t>
            </a:r>
          </a:p>
        </p:txBody>
      </p:sp>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419B388F-D582-4BBD-AAE5-EE397408820F}"/>
                  </a:ext>
                </a:extLst>
              </p14:cNvPr>
              <p14:cNvContentPartPr/>
              <p14:nvPr/>
            </p14:nvContentPartPr>
            <p14:xfrm>
              <a:off x="935280" y="3412080"/>
              <a:ext cx="5757840" cy="2547360"/>
            </p14:xfrm>
          </p:contentPart>
        </mc:Choice>
        <mc:Fallback>
          <p:pic>
            <p:nvPicPr>
              <p:cNvPr id="14" name="Ink 13">
                <a:extLst>
                  <a:ext uri="{FF2B5EF4-FFF2-40B4-BE49-F238E27FC236}">
                    <a16:creationId xmlns:a16="http://schemas.microsoft.com/office/drawing/2014/main" id="{419B388F-D582-4BBD-AAE5-EE397408820F}"/>
                  </a:ext>
                </a:extLst>
              </p:cNvPr>
              <p:cNvPicPr/>
              <p:nvPr/>
            </p:nvPicPr>
            <p:blipFill>
              <a:blip r:embed="rId6"/>
              <a:stretch>
                <a:fillRect/>
              </a:stretch>
            </p:blipFill>
            <p:spPr>
              <a:xfrm>
                <a:off x="925920" y="3402720"/>
                <a:ext cx="5776560" cy="2566080"/>
              </a:xfrm>
              <a:prstGeom prst="rect">
                <a:avLst/>
              </a:prstGeom>
            </p:spPr>
          </p:pic>
        </mc:Fallback>
      </mc:AlternateContent>
    </p:spTree>
    <p:extLst>
      <p:ext uri="{BB962C8B-B14F-4D97-AF65-F5344CB8AC3E}">
        <p14:creationId xmlns:p14="http://schemas.microsoft.com/office/powerpoint/2010/main" val="1144010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15</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6" name="Rectangle 5">
            <a:extLst>
              <a:ext uri="{FF2B5EF4-FFF2-40B4-BE49-F238E27FC236}">
                <a16:creationId xmlns:a16="http://schemas.microsoft.com/office/drawing/2014/main" id="{0A77098F-09C0-42A1-BA76-CEED35B92661}"/>
              </a:ext>
            </a:extLst>
          </p:cNvPr>
          <p:cNvSpPr/>
          <p:nvPr/>
        </p:nvSpPr>
        <p:spPr>
          <a:xfrm>
            <a:off x="4331507" y="1903475"/>
            <a:ext cx="3729162" cy="369332"/>
          </a:xfrm>
          <a:prstGeom prst="rect">
            <a:avLst/>
          </a:prstGeom>
        </p:spPr>
        <p:txBody>
          <a:bodyPr wrap="none">
            <a:spAutoFit/>
          </a:bodyPr>
          <a:lstStyle/>
          <a:p>
            <a:r>
              <a:rPr lang="en-US" b="1" dirty="0"/>
              <a:t>Operands of the Computer Hardware</a:t>
            </a:r>
          </a:p>
        </p:txBody>
      </p:sp>
      <p:sp>
        <p:nvSpPr>
          <p:cNvPr id="2" name="Rectangle 1">
            <a:extLst>
              <a:ext uri="{FF2B5EF4-FFF2-40B4-BE49-F238E27FC236}">
                <a16:creationId xmlns:a16="http://schemas.microsoft.com/office/drawing/2014/main" id="{951E30CA-82A3-4802-B404-FA3947771BD3}"/>
              </a:ext>
            </a:extLst>
          </p:cNvPr>
          <p:cNvSpPr/>
          <p:nvPr/>
        </p:nvSpPr>
        <p:spPr>
          <a:xfrm>
            <a:off x="396655" y="2272807"/>
            <a:ext cx="2467342"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Memory Operands (3):</a:t>
            </a:r>
          </a:p>
        </p:txBody>
      </p:sp>
      <p:sp>
        <p:nvSpPr>
          <p:cNvPr id="9" name="Rectangle 8">
            <a:extLst>
              <a:ext uri="{FF2B5EF4-FFF2-40B4-BE49-F238E27FC236}">
                <a16:creationId xmlns:a16="http://schemas.microsoft.com/office/drawing/2014/main" id="{143B2EAD-2439-4E5C-B5AC-8AEF0E31BB87}"/>
              </a:ext>
            </a:extLst>
          </p:cNvPr>
          <p:cNvSpPr/>
          <p:nvPr/>
        </p:nvSpPr>
        <p:spPr>
          <a:xfrm>
            <a:off x="538715" y="2799306"/>
            <a:ext cx="10912549" cy="646331"/>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The data transfer instruction that copies data from memory to a register is traditionally called load. The format of the load instruction:</a:t>
            </a:r>
          </a:p>
        </p:txBody>
      </p:sp>
      <p:sp>
        <p:nvSpPr>
          <p:cNvPr id="10" name="Rectangle 9">
            <a:extLst>
              <a:ext uri="{FF2B5EF4-FFF2-40B4-BE49-F238E27FC236}">
                <a16:creationId xmlns:a16="http://schemas.microsoft.com/office/drawing/2014/main" id="{F6C5B09D-316C-411D-AE68-D97D9824D323}"/>
              </a:ext>
            </a:extLst>
          </p:cNvPr>
          <p:cNvSpPr/>
          <p:nvPr/>
        </p:nvSpPr>
        <p:spPr>
          <a:xfrm>
            <a:off x="3886200" y="3429000"/>
            <a:ext cx="6096000" cy="369332"/>
          </a:xfrm>
          <a:prstGeom prst="rect">
            <a:avLst/>
          </a:prstGeom>
        </p:spPr>
        <p:txBody>
          <a:bodyPr>
            <a:spAutoFit/>
          </a:bodyPr>
          <a:lstStyle/>
          <a:p>
            <a:r>
              <a:rPr lang="en-US" b="1" dirty="0" err="1">
                <a:latin typeface="Arial" panose="020B0604020202020204" pitchFamily="34" charset="0"/>
                <a:cs typeface="Arial" panose="020B0604020202020204" pitchFamily="34" charset="0"/>
              </a:rPr>
              <a:t>lw</a:t>
            </a:r>
            <a:r>
              <a:rPr lang="en-US" b="1" dirty="0">
                <a:latin typeface="Arial" panose="020B0604020202020204" pitchFamily="34" charset="0"/>
                <a:cs typeface="Arial" panose="020B0604020202020204" pitchFamily="34" charset="0"/>
              </a:rPr>
              <a:t> $s1,20($s2)</a:t>
            </a:r>
          </a:p>
        </p:txBody>
      </p:sp>
      <p:sp>
        <p:nvSpPr>
          <p:cNvPr id="11" name="Rectangle 10">
            <a:extLst>
              <a:ext uri="{FF2B5EF4-FFF2-40B4-BE49-F238E27FC236}">
                <a16:creationId xmlns:a16="http://schemas.microsoft.com/office/drawing/2014/main" id="{57A0E78C-69EB-4B26-AFD3-81ED3F4BC2C0}"/>
              </a:ext>
            </a:extLst>
          </p:cNvPr>
          <p:cNvSpPr/>
          <p:nvPr/>
        </p:nvSpPr>
        <p:spPr>
          <a:xfrm>
            <a:off x="1311349" y="4856771"/>
            <a:ext cx="9199517" cy="1200329"/>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$s1: register to be loaded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 constant (20) and register ($s2) used to access memory. The sum of the constant and the contents of the second register forms the memory address.</a:t>
            </a: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660E1E2E-1F35-4211-9B70-AF95B60E00D9}"/>
                  </a:ext>
                </a:extLst>
              </p14:cNvPr>
              <p14:cNvContentPartPr/>
              <p14:nvPr/>
            </p14:nvContentPartPr>
            <p14:xfrm>
              <a:off x="1632240" y="3133440"/>
              <a:ext cx="9140760" cy="2146680"/>
            </p14:xfrm>
          </p:contentPart>
        </mc:Choice>
        <mc:Fallback>
          <p:pic>
            <p:nvPicPr>
              <p:cNvPr id="12" name="Ink 11">
                <a:extLst>
                  <a:ext uri="{FF2B5EF4-FFF2-40B4-BE49-F238E27FC236}">
                    <a16:creationId xmlns:a16="http://schemas.microsoft.com/office/drawing/2014/main" id="{660E1E2E-1F35-4211-9B70-AF95B60E00D9}"/>
                  </a:ext>
                </a:extLst>
              </p:cNvPr>
              <p:cNvPicPr/>
              <p:nvPr/>
            </p:nvPicPr>
            <p:blipFill>
              <a:blip r:embed="rId4"/>
              <a:stretch>
                <a:fillRect/>
              </a:stretch>
            </p:blipFill>
            <p:spPr>
              <a:xfrm>
                <a:off x="1622880" y="3124080"/>
                <a:ext cx="9159480" cy="2165400"/>
              </a:xfrm>
              <a:prstGeom prst="rect">
                <a:avLst/>
              </a:prstGeom>
            </p:spPr>
          </p:pic>
        </mc:Fallback>
      </mc:AlternateContent>
    </p:spTree>
    <p:extLst>
      <p:ext uri="{BB962C8B-B14F-4D97-AF65-F5344CB8AC3E}">
        <p14:creationId xmlns:p14="http://schemas.microsoft.com/office/powerpoint/2010/main" val="340478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16</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6" name="Rectangle 5">
            <a:extLst>
              <a:ext uri="{FF2B5EF4-FFF2-40B4-BE49-F238E27FC236}">
                <a16:creationId xmlns:a16="http://schemas.microsoft.com/office/drawing/2014/main" id="{5BC1A60E-1CD9-4255-B3B9-EA05812A188E}"/>
              </a:ext>
            </a:extLst>
          </p:cNvPr>
          <p:cNvSpPr/>
          <p:nvPr/>
        </p:nvSpPr>
        <p:spPr>
          <a:xfrm>
            <a:off x="3555330" y="1946058"/>
            <a:ext cx="3729162" cy="369332"/>
          </a:xfrm>
          <a:prstGeom prst="rect">
            <a:avLst/>
          </a:prstGeom>
        </p:spPr>
        <p:txBody>
          <a:bodyPr wrap="none">
            <a:spAutoFit/>
          </a:bodyPr>
          <a:lstStyle/>
          <a:p>
            <a:r>
              <a:rPr lang="en-US" b="1" dirty="0"/>
              <a:t>Operands of the Computer Hardware</a:t>
            </a:r>
          </a:p>
        </p:txBody>
      </p:sp>
      <p:sp>
        <p:nvSpPr>
          <p:cNvPr id="2" name="Rectangle 1">
            <a:extLst>
              <a:ext uri="{FF2B5EF4-FFF2-40B4-BE49-F238E27FC236}">
                <a16:creationId xmlns:a16="http://schemas.microsoft.com/office/drawing/2014/main" id="{D66B9464-F7B0-4C4F-8EF4-BE412892303E}"/>
              </a:ext>
            </a:extLst>
          </p:cNvPr>
          <p:cNvSpPr/>
          <p:nvPr/>
        </p:nvSpPr>
        <p:spPr>
          <a:xfrm>
            <a:off x="361507" y="2642138"/>
            <a:ext cx="10462437" cy="738664"/>
          </a:xfrm>
          <a:prstGeom prst="rect">
            <a:avLst/>
          </a:prstGeom>
        </p:spPr>
        <p:txBody>
          <a:bodyPr wrap="square">
            <a:spAutoFit/>
          </a:bodyPr>
          <a:lstStyle/>
          <a:p>
            <a:pPr algn="just"/>
            <a:r>
              <a:rPr lang="en-US" sz="1400" b="1" i="0" u="none" strike="noStrike" baseline="0" dirty="0">
                <a:latin typeface="Times New Roman" panose="02020603050405020304" pitchFamily="18" charset="0"/>
              </a:rPr>
              <a:t>Example for load.</a:t>
            </a:r>
          </a:p>
          <a:p>
            <a:pPr algn="just"/>
            <a:r>
              <a:rPr lang="en-US" sz="1400" dirty="0">
                <a:latin typeface="Times New Roman" panose="02020603050405020304" pitchFamily="18" charset="0"/>
              </a:rPr>
              <a:t>Let’s assume that A is an array of 100 words and that the compiler has associated the variables </a:t>
            </a:r>
            <a:r>
              <a:rPr lang="en-US" sz="1400" i="1" dirty="0">
                <a:latin typeface="Times New Roman" panose="02020603050405020304" pitchFamily="18" charset="0"/>
              </a:rPr>
              <a:t>g </a:t>
            </a:r>
            <a:r>
              <a:rPr lang="en-US" sz="1400" dirty="0">
                <a:latin typeface="Times New Roman" panose="02020603050405020304" pitchFamily="18" charset="0"/>
              </a:rPr>
              <a:t>and </a:t>
            </a:r>
            <a:r>
              <a:rPr lang="en-US" sz="1400" i="1" dirty="0">
                <a:latin typeface="Times New Roman" panose="02020603050405020304" pitchFamily="18" charset="0"/>
              </a:rPr>
              <a:t>h </a:t>
            </a:r>
            <a:r>
              <a:rPr lang="en-US" sz="1400" dirty="0">
                <a:latin typeface="Times New Roman" panose="02020603050405020304" pitchFamily="18" charset="0"/>
              </a:rPr>
              <a:t>with the registers </a:t>
            </a:r>
            <a:r>
              <a:rPr lang="en-US" sz="1400" i="1" dirty="0">
                <a:latin typeface="Times New Roman" panose="02020603050405020304" pitchFamily="18" charset="0"/>
              </a:rPr>
              <a:t>$s1 </a:t>
            </a:r>
            <a:r>
              <a:rPr lang="en-US" sz="1400" dirty="0">
                <a:latin typeface="Times New Roman" panose="02020603050405020304" pitchFamily="18" charset="0"/>
              </a:rPr>
              <a:t>and </a:t>
            </a:r>
            <a:r>
              <a:rPr lang="en-US" sz="1400" i="1" dirty="0">
                <a:latin typeface="Times New Roman" panose="02020603050405020304" pitchFamily="18" charset="0"/>
              </a:rPr>
              <a:t>$s2 </a:t>
            </a:r>
            <a:r>
              <a:rPr lang="en-US" sz="1400" dirty="0">
                <a:latin typeface="Times New Roman" panose="02020603050405020304" pitchFamily="18" charset="0"/>
              </a:rPr>
              <a:t>as before. Let's also assume that the starting address, or </a:t>
            </a:r>
            <a:r>
              <a:rPr lang="en-US" sz="1400" b="1" dirty="0">
                <a:latin typeface="Times New Roman" panose="02020603050405020304" pitchFamily="18" charset="0"/>
              </a:rPr>
              <a:t>base address </a:t>
            </a:r>
            <a:r>
              <a:rPr lang="en-US" sz="1400" dirty="0">
                <a:latin typeface="Times New Roman" panose="02020603050405020304" pitchFamily="18" charset="0"/>
              </a:rPr>
              <a:t>of the array is in </a:t>
            </a:r>
            <a:r>
              <a:rPr lang="en-US" sz="1400" i="1" dirty="0">
                <a:latin typeface="Times New Roman" panose="02020603050405020304" pitchFamily="18" charset="0"/>
              </a:rPr>
              <a:t>$s3</a:t>
            </a:r>
            <a:r>
              <a:rPr lang="en-US" sz="1400" dirty="0">
                <a:latin typeface="Times New Roman" panose="02020603050405020304" pitchFamily="18" charset="0"/>
              </a:rPr>
              <a:t>. Compile this C assignment statement:</a:t>
            </a:r>
            <a:endParaRPr lang="en-US" sz="1400" dirty="0"/>
          </a:p>
        </p:txBody>
      </p:sp>
      <p:sp>
        <p:nvSpPr>
          <p:cNvPr id="3" name="Rectangle 2">
            <a:extLst>
              <a:ext uri="{FF2B5EF4-FFF2-40B4-BE49-F238E27FC236}">
                <a16:creationId xmlns:a16="http://schemas.microsoft.com/office/drawing/2014/main" id="{459A4A91-FD89-4BAC-A56A-D654A7226EF5}"/>
              </a:ext>
            </a:extLst>
          </p:cNvPr>
          <p:cNvSpPr/>
          <p:nvPr/>
        </p:nvSpPr>
        <p:spPr>
          <a:xfrm>
            <a:off x="475129" y="2161501"/>
            <a:ext cx="2467342"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Memory Operands (4):</a:t>
            </a:r>
          </a:p>
        </p:txBody>
      </p:sp>
      <p:sp>
        <p:nvSpPr>
          <p:cNvPr id="9" name="Rectangle 8">
            <a:extLst>
              <a:ext uri="{FF2B5EF4-FFF2-40B4-BE49-F238E27FC236}">
                <a16:creationId xmlns:a16="http://schemas.microsoft.com/office/drawing/2014/main" id="{6C72A2E2-0E4C-4346-A261-2B12DEE400C5}"/>
              </a:ext>
            </a:extLst>
          </p:cNvPr>
          <p:cNvSpPr/>
          <p:nvPr/>
        </p:nvSpPr>
        <p:spPr>
          <a:xfrm>
            <a:off x="3953804" y="3307441"/>
            <a:ext cx="1466107" cy="369332"/>
          </a:xfrm>
          <a:prstGeom prst="rect">
            <a:avLst/>
          </a:prstGeom>
        </p:spPr>
        <p:txBody>
          <a:bodyPr wrap="none">
            <a:spAutoFit/>
          </a:bodyPr>
          <a:lstStyle/>
          <a:p>
            <a:r>
              <a:rPr lang="en-US" b="1" i="1" dirty="0">
                <a:latin typeface="Times New Roman" panose="02020603050405020304" pitchFamily="18" charset="0"/>
              </a:rPr>
              <a:t>g = h + A[8];</a:t>
            </a:r>
            <a:endParaRPr lang="en-US" b="1" dirty="0"/>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DF1D424F-2FE2-4331-B0F4-CEBE0CABE5AA}"/>
                  </a:ext>
                </a:extLst>
              </p14:cNvPr>
              <p14:cNvContentPartPr/>
              <p14:nvPr/>
            </p14:nvContentPartPr>
            <p14:xfrm>
              <a:off x="769680" y="2824560"/>
              <a:ext cx="9255240" cy="1916280"/>
            </p14:xfrm>
          </p:contentPart>
        </mc:Choice>
        <mc:Fallback>
          <p:pic>
            <p:nvPicPr>
              <p:cNvPr id="11" name="Ink 10">
                <a:extLst>
                  <a:ext uri="{FF2B5EF4-FFF2-40B4-BE49-F238E27FC236}">
                    <a16:creationId xmlns:a16="http://schemas.microsoft.com/office/drawing/2014/main" id="{DF1D424F-2FE2-4331-B0F4-CEBE0CABE5AA}"/>
                  </a:ext>
                </a:extLst>
              </p:cNvPr>
              <p:cNvPicPr/>
              <p:nvPr/>
            </p:nvPicPr>
            <p:blipFill>
              <a:blip r:embed="rId4"/>
              <a:stretch>
                <a:fillRect/>
              </a:stretch>
            </p:blipFill>
            <p:spPr>
              <a:xfrm>
                <a:off x="760320" y="2815200"/>
                <a:ext cx="9273960" cy="1935000"/>
              </a:xfrm>
              <a:prstGeom prst="rect">
                <a:avLst/>
              </a:prstGeom>
            </p:spPr>
          </p:pic>
        </mc:Fallback>
      </mc:AlternateContent>
    </p:spTree>
    <p:extLst>
      <p:ext uri="{BB962C8B-B14F-4D97-AF65-F5344CB8AC3E}">
        <p14:creationId xmlns:p14="http://schemas.microsoft.com/office/powerpoint/2010/main" val="274444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17</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2" name="Rectangle 1">
            <a:extLst>
              <a:ext uri="{FF2B5EF4-FFF2-40B4-BE49-F238E27FC236}">
                <a16:creationId xmlns:a16="http://schemas.microsoft.com/office/drawing/2014/main" id="{478843E5-AC45-4FC7-A0FD-0213D8B5C4E9}"/>
              </a:ext>
            </a:extLst>
          </p:cNvPr>
          <p:cNvSpPr/>
          <p:nvPr/>
        </p:nvSpPr>
        <p:spPr>
          <a:xfrm>
            <a:off x="691116" y="2633613"/>
            <a:ext cx="10430540" cy="2585323"/>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Memory Operands (5):</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 Alignment restriction</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In MIPS, words must start at addresses that are multiples of 4. This requirement is called an alignment restriction, and many architectures have it. </a:t>
            </a:r>
          </a:p>
          <a:p>
            <a:pPr marL="285750" indent="-285750">
              <a:buFontTx/>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Computers divide into those that use the address of the leftmost or “big end” byte as the word address versus those that use the rightmost or “little end” byte. MIPS is in the Big Endian camp.</a:t>
            </a:r>
          </a:p>
        </p:txBody>
      </p:sp>
      <p:sp>
        <p:nvSpPr>
          <p:cNvPr id="9" name="Rectangle 8">
            <a:extLst>
              <a:ext uri="{FF2B5EF4-FFF2-40B4-BE49-F238E27FC236}">
                <a16:creationId xmlns:a16="http://schemas.microsoft.com/office/drawing/2014/main" id="{FFD19338-9C47-4FD8-BBA6-D733A151BF3D}"/>
              </a:ext>
            </a:extLst>
          </p:cNvPr>
          <p:cNvSpPr/>
          <p:nvPr/>
        </p:nvSpPr>
        <p:spPr>
          <a:xfrm>
            <a:off x="3555330" y="1946058"/>
            <a:ext cx="3729162" cy="369332"/>
          </a:xfrm>
          <a:prstGeom prst="rect">
            <a:avLst/>
          </a:prstGeom>
        </p:spPr>
        <p:txBody>
          <a:bodyPr wrap="none">
            <a:spAutoFit/>
          </a:bodyPr>
          <a:lstStyle/>
          <a:p>
            <a:r>
              <a:rPr lang="en-US" b="1" dirty="0"/>
              <a:t>Operands of the Computer Hardware</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833E9B0-1B05-41AE-9F46-BABF7C5D7F57}"/>
                  </a:ext>
                </a:extLst>
              </p14:cNvPr>
              <p14:cNvContentPartPr/>
              <p14:nvPr/>
            </p14:nvContentPartPr>
            <p14:xfrm>
              <a:off x="6585840" y="5159880"/>
              <a:ext cx="1543680" cy="37080"/>
            </p14:xfrm>
          </p:contentPart>
        </mc:Choice>
        <mc:Fallback>
          <p:pic>
            <p:nvPicPr>
              <p:cNvPr id="3" name="Ink 2">
                <a:extLst>
                  <a:ext uri="{FF2B5EF4-FFF2-40B4-BE49-F238E27FC236}">
                    <a16:creationId xmlns:a16="http://schemas.microsoft.com/office/drawing/2014/main" id="{D833E9B0-1B05-41AE-9F46-BABF7C5D7F57}"/>
                  </a:ext>
                </a:extLst>
              </p:cNvPr>
              <p:cNvPicPr/>
              <p:nvPr/>
            </p:nvPicPr>
            <p:blipFill>
              <a:blip r:embed="rId4"/>
              <a:stretch>
                <a:fillRect/>
              </a:stretch>
            </p:blipFill>
            <p:spPr>
              <a:xfrm>
                <a:off x="6576480" y="5150520"/>
                <a:ext cx="1562400" cy="55800"/>
              </a:xfrm>
              <a:prstGeom prst="rect">
                <a:avLst/>
              </a:prstGeom>
            </p:spPr>
          </p:pic>
        </mc:Fallback>
      </mc:AlternateContent>
    </p:spTree>
    <p:extLst>
      <p:ext uri="{BB962C8B-B14F-4D97-AF65-F5344CB8AC3E}">
        <p14:creationId xmlns:p14="http://schemas.microsoft.com/office/powerpoint/2010/main" val="106210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18</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2" name="Rectangle 1">
            <a:extLst>
              <a:ext uri="{FF2B5EF4-FFF2-40B4-BE49-F238E27FC236}">
                <a16:creationId xmlns:a16="http://schemas.microsoft.com/office/drawing/2014/main" id="{A524901E-CBC1-4BFA-8D44-FB49B69F65A3}"/>
              </a:ext>
            </a:extLst>
          </p:cNvPr>
          <p:cNvSpPr/>
          <p:nvPr/>
        </p:nvSpPr>
        <p:spPr>
          <a:xfrm>
            <a:off x="556143" y="2393729"/>
            <a:ext cx="2467342" cy="369332"/>
          </a:xfrm>
          <a:prstGeom prst="rect">
            <a:avLst/>
          </a:prstGeom>
        </p:spPr>
        <p:txBody>
          <a:bodyPr wrap="none">
            <a:spAutoFit/>
          </a:bodyPr>
          <a:lstStyle/>
          <a:p>
            <a:r>
              <a:rPr lang="en-US" b="1" dirty="0">
                <a:latin typeface="Times New Roman" panose="02020603050405020304" pitchFamily="18" charset="0"/>
              </a:rPr>
              <a:t>Memory Operands (6):</a:t>
            </a:r>
            <a:endParaRPr lang="en-US" dirty="0"/>
          </a:p>
        </p:txBody>
      </p:sp>
      <p:sp>
        <p:nvSpPr>
          <p:cNvPr id="9" name="Rectangle 8">
            <a:extLst>
              <a:ext uri="{FF2B5EF4-FFF2-40B4-BE49-F238E27FC236}">
                <a16:creationId xmlns:a16="http://schemas.microsoft.com/office/drawing/2014/main" id="{B5B0013B-EBC5-4A92-A29F-AFEF7EA8FC90}"/>
              </a:ext>
            </a:extLst>
          </p:cNvPr>
          <p:cNvSpPr/>
          <p:nvPr/>
        </p:nvSpPr>
        <p:spPr>
          <a:xfrm>
            <a:off x="3555330" y="1946058"/>
            <a:ext cx="3729162" cy="369332"/>
          </a:xfrm>
          <a:prstGeom prst="rect">
            <a:avLst/>
          </a:prstGeom>
        </p:spPr>
        <p:txBody>
          <a:bodyPr wrap="none">
            <a:spAutoFit/>
          </a:bodyPr>
          <a:lstStyle/>
          <a:p>
            <a:r>
              <a:rPr lang="en-US" b="1" dirty="0"/>
              <a:t>Operands of the Computer Hardware</a:t>
            </a:r>
          </a:p>
        </p:txBody>
      </p:sp>
      <p:sp>
        <p:nvSpPr>
          <p:cNvPr id="6" name="Rectangle 5">
            <a:extLst>
              <a:ext uri="{FF2B5EF4-FFF2-40B4-BE49-F238E27FC236}">
                <a16:creationId xmlns:a16="http://schemas.microsoft.com/office/drawing/2014/main" id="{10144153-EFB5-4343-9B33-4CC46152EBA8}"/>
              </a:ext>
            </a:extLst>
          </p:cNvPr>
          <p:cNvSpPr/>
          <p:nvPr/>
        </p:nvSpPr>
        <p:spPr>
          <a:xfrm>
            <a:off x="698205" y="2864445"/>
            <a:ext cx="10774325"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instruction complementary to load is traditionally called store; it copies data from a register to memory. The format of a store is</a:t>
            </a:r>
          </a:p>
        </p:txBody>
      </p:sp>
      <p:sp>
        <p:nvSpPr>
          <p:cNvPr id="10" name="Rectangle 9">
            <a:extLst>
              <a:ext uri="{FF2B5EF4-FFF2-40B4-BE49-F238E27FC236}">
                <a16:creationId xmlns:a16="http://schemas.microsoft.com/office/drawing/2014/main" id="{9E0F59C2-6AEF-47ED-9FCE-27241AA739D0}"/>
              </a:ext>
            </a:extLst>
          </p:cNvPr>
          <p:cNvSpPr/>
          <p:nvPr/>
        </p:nvSpPr>
        <p:spPr>
          <a:xfrm>
            <a:off x="4038599" y="3591303"/>
            <a:ext cx="1800493" cy="369332"/>
          </a:xfrm>
          <a:prstGeom prst="rect">
            <a:avLst/>
          </a:prstGeom>
        </p:spPr>
        <p:txBody>
          <a:bodyPr wrap="none">
            <a:spAutoFit/>
          </a:bodyPr>
          <a:lstStyle/>
          <a:p>
            <a:r>
              <a:rPr lang="en-US" b="1" dirty="0" err="1">
                <a:latin typeface="Arial" panose="020B0604020202020204" pitchFamily="34" charset="0"/>
                <a:cs typeface="Arial" panose="020B0604020202020204" pitchFamily="34" charset="0"/>
              </a:rPr>
              <a:t>sw</a:t>
            </a:r>
            <a:r>
              <a:rPr lang="en-US" b="1" dirty="0">
                <a:latin typeface="Arial" panose="020B0604020202020204" pitchFamily="34" charset="0"/>
                <a:cs typeface="Arial" panose="020B0604020202020204" pitchFamily="34" charset="0"/>
              </a:rPr>
              <a:t> $s1,20($s2)</a:t>
            </a:r>
          </a:p>
        </p:txBody>
      </p:sp>
      <p:sp>
        <p:nvSpPr>
          <p:cNvPr id="11" name="Rectangle 10">
            <a:extLst>
              <a:ext uri="{FF2B5EF4-FFF2-40B4-BE49-F238E27FC236}">
                <a16:creationId xmlns:a16="http://schemas.microsoft.com/office/drawing/2014/main" id="{EEB718F8-061D-402A-832E-412F009510D3}"/>
              </a:ext>
            </a:extLst>
          </p:cNvPr>
          <p:cNvSpPr/>
          <p:nvPr/>
        </p:nvSpPr>
        <p:spPr>
          <a:xfrm>
            <a:off x="1121735" y="5156021"/>
            <a:ext cx="10232065" cy="923330"/>
          </a:xfrm>
          <a:prstGeom prst="rect">
            <a:avLst/>
          </a:prstGeom>
        </p:spPr>
        <p:txBody>
          <a:bodyPr wrap="square">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$s1: register to be stored</a:t>
            </a:r>
          </a:p>
          <a:p>
            <a:pPr algn="just"/>
            <a:r>
              <a:rPr lang="en-US" dirty="0">
                <a:latin typeface="Arial" panose="020B0604020202020204" pitchFamily="34" charset="0"/>
                <a:cs typeface="Arial" panose="020B0604020202020204" pitchFamily="34" charset="0"/>
              </a:rPr>
              <a:t>• A constant (20) and register ($s2) used to access memory. The sum of the constant and the contents of the second register forms the memory address.</a:t>
            </a: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76327359-FC01-4A02-8165-87CA4495D3BA}"/>
                  </a:ext>
                </a:extLst>
              </p14:cNvPr>
              <p14:cNvContentPartPr/>
              <p14:nvPr/>
            </p14:nvContentPartPr>
            <p14:xfrm>
              <a:off x="3919680" y="3876480"/>
              <a:ext cx="6750720" cy="625320"/>
            </p14:xfrm>
          </p:contentPart>
        </mc:Choice>
        <mc:Fallback>
          <p:pic>
            <p:nvPicPr>
              <p:cNvPr id="12" name="Ink 11">
                <a:extLst>
                  <a:ext uri="{FF2B5EF4-FFF2-40B4-BE49-F238E27FC236}">
                    <a16:creationId xmlns:a16="http://schemas.microsoft.com/office/drawing/2014/main" id="{76327359-FC01-4A02-8165-87CA4495D3BA}"/>
                  </a:ext>
                </a:extLst>
              </p:cNvPr>
              <p:cNvPicPr/>
              <p:nvPr/>
            </p:nvPicPr>
            <p:blipFill>
              <a:blip r:embed="rId4"/>
              <a:stretch>
                <a:fillRect/>
              </a:stretch>
            </p:blipFill>
            <p:spPr>
              <a:xfrm>
                <a:off x="3910320" y="3867120"/>
                <a:ext cx="6769440" cy="644040"/>
              </a:xfrm>
              <a:prstGeom prst="rect">
                <a:avLst/>
              </a:prstGeom>
            </p:spPr>
          </p:pic>
        </mc:Fallback>
      </mc:AlternateContent>
    </p:spTree>
    <p:extLst>
      <p:ext uri="{BB962C8B-B14F-4D97-AF65-F5344CB8AC3E}">
        <p14:creationId xmlns:p14="http://schemas.microsoft.com/office/powerpoint/2010/main" val="1038928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19</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2" name="Rectangle 1">
            <a:extLst>
              <a:ext uri="{FF2B5EF4-FFF2-40B4-BE49-F238E27FC236}">
                <a16:creationId xmlns:a16="http://schemas.microsoft.com/office/drawing/2014/main" id="{463C454C-23F5-4F0D-AD42-D5DC5EC10505}"/>
              </a:ext>
            </a:extLst>
          </p:cNvPr>
          <p:cNvSpPr/>
          <p:nvPr/>
        </p:nvSpPr>
        <p:spPr>
          <a:xfrm>
            <a:off x="617573" y="2088141"/>
            <a:ext cx="6096000" cy="646331"/>
          </a:xfrm>
          <a:prstGeom prst="rect">
            <a:avLst/>
          </a:prstGeom>
        </p:spPr>
        <p:txBody>
          <a:bodyPr>
            <a:spAutoFit/>
          </a:bodyPr>
          <a:lstStyle/>
          <a:p>
            <a:r>
              <a:rPr lang="en-US" b="1" dirty="0">
                <a:latin typeface="Times New Roman" panose="02020603050405020304" pitchFamily="18" charset="0"/>
              </a:rPr>
              <a:t>Memory Operands (7):</a:t>
            </a:r>
          </a:p>
          <a:p>
            <a:r>
              <a:rPr lang="en-US" b="1" dirty="0">
                <a:latin typeface="Times New Roman" panose="02020603050405020304" pitchFamily="18" charset="0"/>
              </a:rPr>
              <a:t>Example for store.</a:t>
            </a:r>
            <a:endParaRPr lang="en-US" b="1" dirty="0"/>
          </a:p>
        </p:txBody>
      </p:sp>
      <p:sp>
        <p:nvSpPr>
          <p:cNvPr id="3" name="Rectangle 2">
            <a:extLst>
              <a:ext uri="{FF2B5EF4-FFF2-40B4-BE49-F238E27FC236}">
                <a16:creationId xmlns:a16="http://schemas.microsoft.com/office/drawing/2014/main" id="{B964CC70-FF04-47AD-9D9B-B4F0E1635CE8}"/>
              </a:ext>
            </a:extLst>
          </p:cNvPr>
          <p:cNvSpPr/>
          <p:nvPr/>
        </p:nvSpPr>
        <p:spPr>
          <a:xfrm>
            <a:off x="751366" y="2791085"/>
            <a:ext cx="10306493" cy="923330"/>
          </a:xfrm>
          <a:prstGeom prst="rect">
            <a:avLst/>
          </a:prstGeom>
        </p:spPr>
        <p:txBody>
          <a:bodyPr wrap="square">
            <a:spAutoFit/>
          </a:bodyPr>
          <a:lstStyle/>
          <a:p>
            <a:r>
              <a:rPr lang="en-US" dirty="0"/>
              <a:t>Assume variable his associated with register $s2and the base address of the array A is in $s3. What is the MIPS assembly code for the C assignment statement below?</a:t>
            </a:r>
          </a:p>
          <a:p>
            <a:pPr algn="ctr"/>
            <a:r>
              <a:rPr lang="en-US" dirty="0"/>
              <a:t>A[12] = h + A[8];</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B8D586D-0777-4E89-B261-4B0A17A56C74}"/>
                  </a:ext>
                </a:extLst>
              </p14:cNvPr>
              <p14:cNvContentPartPr/>
              <p14:nvPr/>
            </p14:nvContentPartPr>
            <p14:xfrm>
              <a:off x="792000" y="3091320"/>
              <a:ext cx="8799120" cy="2595960"/>
            </p14:xfrm>
          </p:contentPart>
        </mc:Choice>
        <mc:Fallback>
          <p:pic>
            <p:nvPicPr>
              <p:cNvPr id="6" name="Ink 5">
                <a:extLst>
                  <a:ext uri="{FF2B5EF4-FFF2-40B4-BE49-F238E27FC236}">
                    <a16:creationId xmlns:a16="http://schemas.microsoft.com/office/drawing/2014/main" id="{DB8D586D-0777-4E89-B261-4B0A17A56C74}"/>
                  </a:ext>
                </a:extLst>
              </p:cNvPr>
              <p:cNvPicPr/>
              <p:nvPr/>
            </p:nvPicPr>
            <p:blipFill>
              <a:blip r:embed="rId4"/>
              <a:stretch>
                <a:fillRect/>
              </a:stretch>
            </p:blipFill>
            <p:spPr>
              <a:xfrm>
                <a:off x="782640" y="3081960"/>
                <a:ext cx="8817840" cy="2614680"/>
              </a:xfrm>
              <a:prstGeom prst="rect">
                <a:avLst/>
              </a:prstGeom>
            </p:spPr>
          </p:pic>
        </mc:Fallback>
      </mc:AlternateContent>
    </p:spTree>
    <p:extLst>
      <p:ext uri="{BB962C8B-B14F-4D97-AF65-F5344CB8AC3E}">
        <p14:creationId xmlns:p14="http://schemas.microsoft.com/office/powerpoint/2010/main" val="2461797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6" name="Text Box 4"/>
          <p:cNvSpPr txBox="1">
            <a:spLocks noChangeArrowheads="1"/>
          </p:cNvSpPr>
          <p:nvPr/>
        </p:nvSpPr>
        <p:spPr bwMode="auto">
          <a:xfrm>
            <a:off x="1050925" y="2088141"/>
            <a:ext cx="708559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
                <a:srgbClr val="CC0000"/>
              </a:buClr>
            </a:pPr>
            <a:r>
              <a:rPr lang="en-US" altLang="en-US" sz="2400" dirty="0">
                <a:latin typeface="Arial" panose="020B0604020202020204" pitchFamily="34" charset="0"/>
              </a:rPr>
              <a:t> Today’s topics: </a:t>
            </a:r>
          </a:p>
          <a:p>
            <a:pPr lvl="1" eaLnBrk="1" hangingPunct="1">
              <a:spcBef>
                <a:spcPct val="0"/>
              </a:spcBef>
              <a:buClr>
                <a:schemeClr val="accent2"/>
              </a:buClr>
              <a:buFont typeface="Wingdings" panose="05000000000000000000" pitchFamily="2" charset="2"/>
              <a:buChar char="§"/>
            </a:pPr>
            <a:endParaRPr lang="en-US" altLang="en-US" sz="2400" dirty="0">
              <a:latin typeface="Arial" panose="020B0604020202020204" pitchFamily="34" charset="0"/>
            </a:endParaRPr>
          </a:p>
          <a:p>
            <a:pPr lvl="1" eaLnBrk="1" hangingPunct="1">
              <a:spcBef>
                <a:spcPct val="0"/>
              </a:spcBef>
              <a:buClr>
                <a:schemeClr val="accent2"/>
              </a:buClr>
              <a:buFont typeface="Wingdings" panose="05000000000000000000" pitchFamily="2" charset="2"/>
              <a:buChar char="§"/>
            </a:pPr>
            <a:r>
              <a:rPr lang="en-US" altLang="en-US" sz="2400" dirty="0">
                <a:latin typeface="Arial" panose="020B0604020202020204" pitchFamily="34" charset="0"/>
              </a:rPr>
              <a:t> </a:t>
            </a:r>
            <a:r>
              <a:rPr lang="en-US" sz="2400" b="1" dirty="0">
                <a:latin typeface="ITCFranklinGothicStd-Hvy"/>
              </a:rPr>
              <a:t> </a:t>
            </a:r>
            <a:r>
              <a:rPr lang="en-US" sz="2400" dirty="0">
                <a:latin typeface="Arial" panose="020B0604020202020204" pitchFamily="34" charset="0"/>
                <a:cs typeface="Arial" panose="020B0604020202020204" pitchFamily="34" charset="0"/>
              </a:rPr>
              <a:t>The Five Classic Components of a Computer</a:t>
            </a:r>
          </a:p>
          <a:p>
            <a:pPr lvl="1">
              <a:spcBef>
                <a:spcPct val="0"/>
              </a:spcBef>
              <a:buClr>
                <a:schemeClr val="accent2"/>
              </a:buClr>
              <a:buFont typeface="Wingdings" panose="05000000000000000000" pitchFamily="2" charset="2"/>
              <a:buChar char="§"/>
            </a:pPr>
            <a:r>
              <a:rPr lang="en-US" altLang="en-US" sz="2400" dirty="0">
                <a:latin typeface="Arial" panose="020B0604020202020204" pitchFamily="34" charset="0"/>
                <a:cs typeface="Arial" panose="020B0604020202020204" pitchFamily="34" charset="0"/>
              </a:rPr>
              <a:t>  Introduction</a:t>
            </a:r>
            <a:endParaRPr lang="en-US" sz="2400" dirty="0"/>
          </a:p>
          <a:p>
            <a:pPr lvl="1">
              <a:spcBef>
                <a:spcPct val="0"/>
              </a:spcBef>
              <a:buClr>
                <a:schemeClr val="accent2"/>
              </a:buClr>
              <a:buFont typeface="Wingdings" panose="05000000000000000000" pitchFamily="2" charset="2"/>
              <a:buChar char="§"/>
            </a:pPr>
            <a:r>
              <a:rPr lang="en-US" altLang="en-US" sz="2400" dirty="0">
                <a:latin typeface="Arial" panose="020B0604020202020204" pitchFamily="34" charset="0"/>
                <a:cs typeface="Arial" panose="020B0604020202020204" pitchFamily="34" charset="0"/>
              </a:rPr>
              <a:t> Operations of the Computer Hardware</a:t>
            </a:r>
          </a:p>
          <a:p>
            <a:pPr lvl="1">
              <a:spcBef>
                <a:spcPct val="0"/>
              </a:spcBef>
              <a:buClr>
                <a:schemeClr val="accent2"/>
              </a:buClr>
              <a:buFont typeface="Wingdings" panose="05000000000000000000" pitchFamily="2" charset="2"/>
              <a:buChar char="§"/>
            </a:pPr>
            <a:r>
              <a:rPr lang="en-US" altLang="en-US" sz="2400" dirty="0">
                <a:latin typeface="Arial" panose="020B0604020202020204" pitchFamily="34" charset="0"/>
                <a:cs typeface="Arial" panose="020B0604020202020204" pitchFamily="34" charset="0"/>
              </a:rPr>
              <a:t> Operands of the Computer Hardware</a:t>
            </a:r>
          </a:p>
          <a:p>
            <a:pPr lvl="1">
              <a:spcBef>
                <a:spcPct val="0"/>
              </a:spcBef>
              <a:buClr>
                <a:schemeClr val="accent2"/>
              </a:buClr>
              <a:buFont typeface="Wingdings" panose="05000000000000000000" pitchFamily="2" charset="2"/>
              <a:buChar char="§"/>
            </a:pPr>
            <a:endParaRPr lang="en-US" altLang="en-US" sz="2400"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2</a:t>
            </a:fld>
            <a:endParaRPr lang="en-US"/>
          </a:p>
        </p:txBody>
      </p:sp>
      <p:sp>
        <p:nvSpPr>
          <p:cNvPr id="9" name="Footer Placeholder 1">
            <a:extLst>
              <a:ext uri="{FF2B5EF4-FFF2-40B4-BE49-F238E27FC236}">
                <a16:creationId xmlns:a16="http://schemas.microsoft.com/office/drawing/2014/main" id="{50911965-CC4E-4E74-9625-4D959C5697A8}"/>
              </a:ext>
            </a:extLst>
          </p:cNvPr>
          <p:cNvSpPr txBox="1">
            <a:spLocks/>
          </p:cNvSpPr>
          <p:nvPr/>
        </p:nvSpPr>
        <p:spPr>
          <a:xfrm>
            <a:off x="4190999" y="6508750"/>
            <a:ext cx="5349949"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t>Chapter 2 — </a:t>
            </a:r>
            <a:r>
              <a:rPr lang="en-US" altLang="en-US" sz="1000">
                <a:latin typeface="Arial" panose="020B0604020202020204" pitchFamily="34" charset="0"/>
              </a:rPr>
              <a:t>Instructions: Language of the Computer</a:t>
            </a:r>
            <a:r>
              <a:rPr lang="en-US" sz="1000"/>
              <a:t>— by Hau Moy Kwan</a:t>
            </a:r>
            <a:endParaRPr lang="en-US" sz="1000" dirty="0"/>
          </a:p>
        </p:txBody>
      </p:sp>
    </p:spTree>
    <p:extLst>
      <p:ext uri="{BB962C8B-B14F-4D97-AF65-F5344CB8AC3E}">
        <p14:creationId xmlns:p14="http://schemas.microsoft.com/office/powerpoint/2010/main" val="2310153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20</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2" name="Rectangle 1">
            <a:extLst>
              <a:ext uri="{FF2B5EF4-FFF2-40B4-BE49-F238E27FC236}">
                <a16:creationId xmlns:a16="http://schemas.microsoft.com/office/drawing/2014/main" id="{711B0AD2-89B8-42E5-BE29-68E41A9583A7}"/>
              </a:ext>
            </a:extLst>
          </p:cNvPr>
          <p:cNvSpPr/>
          <p:nvPr/>
        </p:nvSpPr>
        <p:spPr>
          <a:xfrm>
            <a:off x="617573" y="2088141"/>
            <a:ext cx="6096000" cy="738664"/>
          </a:xfrm>
          <a:prstGeom prst="rect">
            <a:avLst/>
          </a:prstGeom>
        </p:spPr>
        <p:txBody>
          <a:bodyPr>
            <a:spAutoFit/>
          </a:bodyPr>
          <a:lstStyle/>
          <a:p>
            <a:r>
              <a:rPr lang="en-US" sz="2400" b="1" dirty="0">
                <a:latin typeface="Times New Roman" panose="02020603050405020304" pitchFamily="18" charset="0"/>
              </a:rPr>
              <a:t>Constant or Immediate Operands</a:t>
            </a:r>
            <a:r>
              <a:rPr lang="en-US" b="1" dirty="0">
                <a:latin typeface="Times New Roman" panose="02020603050405020304" pitchFamily="18" charset="0"/>
              </a:rPr>
              <a:t>.</a:t>
            </a:r>
          </a:p>
          <a:p>
            <a:r>
              <a:rPr lang="en-US" dirty="0">
                <a:latin typeface="Times New Roman" panose="02020603050405020304" pitchFamily="18" charset="0"/>
              </a:rPr>
              <a:t>Many times a program will use a constant in an operation</a:t>
            </a:r>
            <a:endParaRPr lang="en-US" dirty="0"/>
          </a:p>
        </p:txBody>
      </p:sp>
      <p:sp>
        <p:nvSpPr>
          <p:cNvPr id="3" name="Rectangle 2">
            <a:extLst>
              <a:ext uri="{FF2B5EF4-FFF2-40B4-BE49-F238E27FC236}">
                <a16:creationId xmlns:a16="http://schemas.microsoft.com/office/drawing/2014/main" id="{82205AAB-1B57-488B-8CF8-6A026E830015}"/>
              </a:ext>
            </a:extLst>
          </p:cNvPr>
          <p:cNvSpPr/>
          <p:nvPr/>
        </p:nvSpPr>
        <p:spPr>
          <a:xfrm>
            <a:off x="462516" y="4297560"/>
            <a:ext cx="11467214" cy="1846659"/>
          </a:xfrm>
          <a:prstGeom prst="rect">
            <a:avLst/>
          </a:prstGeom>
        </p:spPr>
        <p:txBody>
          <a:bodyPr wrap="square">
            <a:spAutoFit/>
          </a:bodyPr>
          <a:lstStyle/>
          <a:p>
            <a:pPr algn="just"/>
            <a:r>
              <a:rPr lang="en-US" sz="2000" b="1" i="0" u="none" strike="noStrike" baseline="0" dirty="0">
                <a:latin typeface="Times New Roman" panose="02020603050405020304" pitchFamily="18" charset="0"/>
              </a:rPr>
              <a:t>Notes:</a:t>
            </a:r>
          </a:p>
          <a:p>
            <a:pPr algn="just"/>
            <a:r>
              <a:rPr lang="en-US" sz="2000" b="0" i="0" u="none" strike="noStrike" baseline="0" dirty="0">
                <a:latin typeface="Wingdings" panose="05000000000000000000" pitchFamily="2" charset="2"/>
              </a:rPr>
              <a:t> </a:t>
            </a:r>
            <a:r>
              <a:rPr lang="en-US" dirty="0">
                <a:latin typeface="Times New Roman" panose="02020603050405020304" pitchFamily="18" charset="0"/>
              </a:rPr>
              <a:t>Although the MIPS registers considered here are 32 bits wide, there is a 64-bit version of the MIPS instruction set with 32 64-bit registers. To keep them straight, they are officially called MIPS-32 and MIPS-64.</a:t>
            </a:r>
          </a:p>
          <a:p>
            <a:pPr algn="just"/>
            <a:r>
              <a:rPr lang="en-US" dirty="0">
                <a:latin typeface="Times New Roman" panose="02020603050405020304" pitchFamily="18" charset="0"/>
              </a:rPr>
              <a:t>(In this chapter, a subset of MIPS-32 is used; see more MIPS-64 in Appendix E)</a:t>
            </a:r>
          </a:p>
          <a:p>
            <a:pPr algn="just"/>
            <a:endParaRPr lang="en-US" dirty="0">
              <a:latin typeface="Times New Roman" panose="02020603050405020304" pitchFamily="18" charset="0"/>
            </a:endParaRPr>
          </a:p>
          <a:p>
            <a:pPr algn="just"/>
            <a:r>
              <a:rPr lang="en-US" sz="2000" b="0" i="0" u="none" strike="noStrike" baseline="0" dirty="0">
                <a:latin typeface="Wingdings" panose="05000000000000000000" pitchFamily="2" charset="2"/>
              </a:rPr>
              <a:t> </a:t>
            </a:r>
            <a:r>
              <a:rPr lang="en-US" dirty="0">
                <a:latin typeface="Times New Roman" panose="02020603050405020304" pitchFamily="18" charset="0"/>
              </a:rPr>
              <a:t>Since MIPS supports negative constants, there is no need for subtract immediate in MIPS</a:t>
            </a:r>
            <a:endParaRPr lang="en-US" dirty="0"/>
          </a:p>
        </p:txBody>
      </p:sp>
      <p:sp>
        <p:nvSpPr>
          <p:cNvPr id="9" name="Rectangle 8">
            <a:extLst>
              <a:ext uri="{FF2B5EF4-FFF2-40B4-BE49-F238E27FC236}">
                <a16:creationId xmlns:a16="http://schemas.microsoft.com/office/drawing/2014/main" id="{DD03A5CF-FA49-4275-B369-852F9FF8DF54}"/>
              </a:ext>
            </a:extLst>
          </p:cNvPr>
          <p:cNvSpPr/>
          <p:nvPr/>
        </p:nvSpPr>
        <p:spPr>
          <a:xfrm>
            <a:off x="830224" y="3081518"/>
            <a:ext cx="6096000" cy="923330"/>
          </a:xfrm>
          <a:prstGeom prst="rect">
            <a:avLst/>
          </a:prstGeom>
        </p:spPr>
        <p:txBody>
          <a:bodyPr>
            <a:spAutoFit/>
          </a:bodyPr>
          <a:lstStyle/>
          <a:p>
            <a:r>
              <a:rPr lang="en-US" b="1" dirty="0" err="1">
                <a:latin typeface="Arial" panose="020B0604020202020204" pitchFamily="34" charset="0"/>
                <a:cs typeface="Arial" panose="020B0604020202020204" pitchFamily="34" charset="0"/>
              </a:rPr>
              <a:t>lw</a:t>
            </a:r>
            <a:r>
              <a:rPr lang="en-US" b="1" dirty="0">
                <a:latin typeface="Arial" panose="020B0604020202020204" pitchFamily="34" charset="0"/>
                <a:cs typeface="Arial" panose="020B0604020202020204" pitchFamily="34" charset="0"/>
              </a:rPr>
              <a:t> $t0, AddrConstant4($s1)  </a:t>
            </a:r>
            <a:r>
              <a:rPr lang="en-US" dirty="0">
                <a:latin typeface="Arial" panose="020B0604020202020204" pitchFamily="34" charset="0"/>
                <a:cs typeface="Arial" panose="020B0604020202020204" pitchFamily="34" charset="0"/>
              </a:rPr>
              <a:t># $t0 = constant 4</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add $s3, $s3, $t0  </a:t>
            </a:r>
            <a:r>
              <a:rPr lang="en-US" dirty="0">
                <a:latin typeface="Arial" panose="020B0604020202020204" pitchFamily="34" charset="0"/>
                <a:cs typeface="Arial" panose="020B0604020202020204" pitchFamily="34" charset="0"/>
              </a:rPr>
              <a:t># $s3 = $s3 + $t0 ($t0 == 4)</a:t>
            </a:r>
          </a:p>
        </p:txBody>
      </p:sp>
    </p:spTree>
    <p:extLst>
      <p:ext uri="{BB962C8B-B14F-4D97-AF65-F5344CB8AC3E}">
        <p14:creationId xmlns:p14="http://schemas.microsoft.com/office/powerpoint/2010/main" val="4125450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93B92D8-6C99-4ACF-A03B-FFEC5802633B}"/>
              </a:ext>
            </a:extLst>
          </p:cNvPr>
          <p:cNvSpPr>
            <a:spLocks noGrp="1"/>
          </p:cNvSpPr>
          <p:nvPr>
            <p:ph type="ftr" sz="quarter" idx="11"/>
          </p:nvPr>
        </p:nvSpPr>
        <p:spPr/>
        <p:txBody>
          <a:bodyPr/>
          <a:lstStyle/>
          <a:p>
            <a:r>
              <a:rPr lang="en-US"/>
              <a:t>Chapter 2 — Instructions: Language of the Computer— by Hau Moy Kwan</a:t>
            </a:r>
          </a:p>
        </p:txBody>
      </p:sp>
      <p:sp>
        <p:nvSpPr>
          <p:cNvPr id="5" name="Slide Number Placeholder 4">
            <a:extLst>
              <a:ext uri="{FF2B5EF4-FFF2-40B4-BE49-F238E27FC236}">
                <a16:creationId xmlns:a16="http://schemas.microsoft.com/office/drawing/2014/main" id="{1CAFBC47-2B29-45CE-9B71-8C1B8B390B96}"/>
              </a:ext>
            </a:extLst>
          </p:cNvPr>
          <p:cNvSpPr>
            <a:spLocks noGrp="1"/>
          </p:cNvSpPr>
          <p:nvPr>
            <p:ph type="sldNum" sz="quarter" idx="12"/>
          </p:nvPr>
        </p:nvSpPr>
        <p:spPr/>
        <p:txBody>
          <a:bodyPr/>
          <a:lstStyle/>
          <a:p>
            <a:fld id="{F1CA0B11-D7A1-4332-B7D0-EB3D59209979}" type="slidenum">
              <a:rPr lang="en-US" smtClean="0"/>
              <a:t>21</a:t>
            </a:fld>
            <a:endParaRPr lang="en-US"/>
          </a:p>
        </p:txBody>
      </p:sp>
      <p:pic>
        <p:nvPicPr>
          <p:cNvPr id="6" name="Picture 5">
            <a:extLst>
              <a:ext uri="{FF2B5EF4-FFF2-40B4-BE49-F238E27FC236}">
                <a16:creationId xmlns:a16="http://schemas.microsoft.com/office/drawing/2014/main" id="{797287BF-2EC1-4446-9A2F-F1CCA733A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7" name="Text Box 2">
            <a:extLst>
              <a:ext uri="{FF2B5EF4-FFF2-40B4-BE49-F238E27FC236}">
                <a16:creationId xmlns:a16="http://schemas.microsoft.com/office/drawing/2014/main" id="{14374F54-64F5-4B05-B63D-6D88096A4708}"/>
              </a:ext>
            </a:extLst>
          </p:cNvPr>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9" name="Text Box 4">
            <a:extLst>
              <a:ext uri="{FF2B5EF4-FFF2-40B4-BE49-F238E27FC236}">
                <a16:creationId xmlns:a16="http://schemas.microsoft.com/office/drawing/2014/main" id="{51D536D3-1075-47C6-B566-6FF0277D30B5}"/>
              </a:ext>
            </a:extLst>
          </p:cNvPr>
          <p:cNvSpPr txBox="1">
            <a:spLocks noChangeArrowheads="1"/>
          </p:cNvSpPr>
          <p:nvPr/>
        </p:nvSpPr>
        <p:spPr bwMode="auto">
          <a:xfrm>
            <a:off x="1409740" y="2270184"/>
            <a:ext cx="664156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
                <a:srgbClr val="CC0000"/>
              </a:buClr>
            </a:pPr>
            <a:r>
              <a:rPr lang="en-US" altLang="en-US" sz="1800" dirty="0">
                <a:latin typeface="Arial" panose="020B0604020202020204" pitchFamily="34" charset="0"/>
              </a:rPr>
              <a:t> Next Class …….</a:t>
            </a:r>
          </a:p>
          <a:p>
            <a:pPr eaLnBrk="1" hangingPunct="1">
              <a:spcBef>
                <a:spcPct val="0"/>
              </a:spcBef>
              <a:buClr>
                <a:srgbClr val="CC0000"/>
              </a:buClr>
            </a:pPr>
            <a:r>
              <a:rPr lang="en-US" altLang="en-US" sz="2400" dirty="0">
                <a:latin typeface="Arial" panose="020B0604020202020204" pitchFamily="34" charset="0"/>
              </a:rPr>
              <a:t>Topics: </a:t>
            </a:r>
          </a:p>
          <a:p>
            <a:pPr eaLnBrk="1" hangingPunct="1">
              <a:spcBef>
                <a:spcPct val="0"/>
              </a:spcBef>
              <a:buClr>
                <a:srgbClr val="CC0000"/>
              </a:buClr>
            </a:pPr>
            <a:endParaRPr lang="en-US" altLang="en-US" sz="2400" dirty="0">
              <a:latin typeface="Arial" panose="020B0604020202020204" pitchFamily="34" charset="0"/>
            </a:endParaRPr>
          </a:p>
          <a:p>
            <a:pPr lvl="1">
              <a:spcBef>
                <a:spcPct val="0"/>
              </a:spcBef>
              <a:buClr>
                <a:schemeClr val="accent2"/>
              </a:buClr>
              <a:buFont typeface="Wingdings" panose="05000000000000000000" pitchFamily="2" charset="2"/>
              <a:buChar char="§"/>
            </a:pPr>
            <a:r>
              <a:rPr lang="en-US" altLang="en-US" sz="2400" dirty="0">
                <a:latin typeface="Arial" panose="020B0604020202020204" pitchFamily="34" charset="0"/>
              </a:rPr>
              <a:t> </a:t>
            </a:r>
            <a:r>
              <a:rPr lang="en-US" sz="2400" dirty="0">
                <a:latin typeface="Arial" panose="020B0604020202020204" pitchFamily="34" charset="0"/>
                <a:cs typeface="Arial" panose="020B0604020202020204" pitchFamily="34" charset="0"/>
              </a:rPr>
              <a:t>Signed and Unsigned Numbers</a:t>
            </a:r>
            <a:endParaRPr lang="en-US" altLang="en-US" sz="2400" dirty="0">
              <a:latin typeface="Arial" panose="020B0604020202020204" pitchFamily="34" charset="0"/>
              <a:cs typeface="Arial" panose="020B0604020202020204" pitchFamily="34" charset="0"/>
            </a:endParaRPr>
          </a:p>
          <a:p>
            <a:pPr lvl="1">
              <a:spcBef>
                <a:spcPct val="0"/>
              </a:spcBef>
              <a:buClr>
                <a:schemeClr val="accent2"/>
              </a:buClr>
              <a:buFont typeface="Wingdings" panose="05000000000000000000" pitchFamily="2" charset="2"/>
              <a:buChar char="§"/>
            </a:pPr>
            <a:r>
              <a:rPr lang="en-US" alt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Representing Instructions in the Computer</a:t>
            </a:r>
          </a:p>
          <a:p>
            <a:pPr lvl="1">
              <a:spcBef>
                <a:spcPct val="0"/>
              </a:spcBef>
              <a:buClr>
                <a:schemeClr val="accent2"/>
              </a:buClr>
              <a:buFont typeface="Wingdings" panose="05000000000000000000" pitchFamily="2" charset="2"/>
              <a:buChar char="§"/>
            </a:pPr>
            <a:r>
              <a:rPr lang="en-US" sz="2400" dirty="0">
                <a:latin typeface="Arial" panose="020B0604020202020204" pitchFamily="34" charset="0"/>
                <a:cs typeface="Arial" panose="020B0604020202020204" pitchFamily="34" charset="0"/>
              </a:rPr>
              <a:t> Instructions for Making Decisions</a:t>
            </a:r>
          </a:p>
          <a:p>
            <a:pPr lvl="1">
              <a:spcBef>
                <a:spcPct val="0"/>
              </a:spcBef>
              <a:buClr>
                <a:schemeClr val="accent2"/>
              </a:buClr>
              <a:buFont typeface="Wingdings" panose="05000000000000000000" pitchFamily="2" charset="2"/>
              <a:buChar char="§"/>
            </a:pPr>
            <a:endParaRPr lang="en-US"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353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4"/>
          <p:cNvSpPr txBox="1">
            <a:spLocks noChangeArrowheads="1"/>
          </p:cNvSpPr>
          <p:nvPr/>
        </p:nvSpPr>
        <p:spPr bwMode="auto">
          <a:xfrm>
            <a:off x="734695" y="2122508"/>
            <a:ext cx="14504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
                <a:srgbClr val="CC0000"/>
              </a:buClr>
            </a:pPr>
            <a:r>
              <a:rPr lang="en-US" altLang="en-US" dirty="0">
                <a:latin typeface="+mn-lt"/>
              </a:rPr>
              <a:t> Bullet</a:t>
            </a:r>
          </a:p>
        </p:txBody>
      </p:sp>
      <p:sp>
        <p:nvSpPr>
          <p:cNvPr id="7" name="Footer Placeholder 2">
            <a:extLst>
              <a:ext uri="{FF2B5EF4-FFF2-40B4-BE49-F238E27FC236}">
                <a16:creationId xmlns:a16="http://schemas.microsoft.com/office/drawing/2014/main" id="{6D14895F-C0BF-48D9-B789-4CF50E8045CE}"/>
              </a:ext>
            </a:extLst>
          </p:cNvPr>
          <p:cNvSpPr>
            <a:spLocks noGrp="1"/>
          </p:cNvSpPr>
          <p:nvPr>
            <p:ph type="ftr" sz="quarter" idx="11"/>
          </p:nvPr>
        </p:nvSpPr>
        <p:spPr>
          <a:xfrm>
            <a:off x="-399480" y="6465039"/>
            <a:ext cx="6585857" cy="365125"/>
          </a:xfrm>
        </p:spPr>
        <p:txBody>
          <a:bodyPr/>
          <a:lstStyle/>
          <a:p>
            <a:r>
              <a:rPr lang="en-US" dirty="0"/>
              <a:t>Chapter 1 — Computer Abstractions and Technology — by Hau Moy Kwan</a:t>
            </a:r>
          </a:p>
        </p:txBody>
      </p:sp>
      <p:cxnSp>
        <p:nvCxnSpPr>
          <p:cNvPr id="8" name="Straight Connector 7">
            <a:extLst>
              <a:ext uri="{FF2B5EF4-FFF2-40B4-BE49-F238E27FC236}">
                <a16:creationId xmlns:a16="http://schemas.microsoft.com/office/drawing/2014/main" id="{5823AF70-F919-4108-9EAF-8365A1F72978}"/>
              </a:ext>
            </a:extLst>
          </p:cNvPr>
          <p:cNvCxnSpPr/>
          <p:nvPr/>
        </p:nvCxnSpPr>
        <p:spPr>
          <a:xfrm>
            <a:off x="329609" y="1786270"/>
            <a:ext cx="1173834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F37393E-8668-4F2E-B257-BCA8B440C5B2}"/>
              </a:ext>
            </a:extLst>
          </p:cNvPr>
          <p:cNvSpPr>
            <a:spLocks noGrp="1"/>
          </p:cNvSpPr>
          <p:nvPr>
            <p:ph type="sldNum" sz="quarter" idx="12"/>
          </p:nvPr>
        </p:nvSpPr>
        <p:spPr/>
        <p:txBody>
          <a:bodyPr/>
          <a:lstStyle/>
          <a:p>
            <a:fld id="{7ABCF6F4-6E27-44EC-80FF-9C26BB30A7E9}" type="slidenum">
              <a:rPr lang="en-US" smtClean="0"/>
              <a:t>22</a:t>
            </a:fld>
            <a:endParaRPr lang="en-US"/>
          </a:p>
        </p:txBody>
      </p:sp>
    </p:spTree>
    <p:extLst>
      <p:ext uri="{BB962C8B-B14F-4D97-AF65-F5344CB8AC3E}">
        <p14:creationId xmlns:p14="http://schemas.microsoft.com/office/powerpoint/2010/main" val="286642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3</a:t>
            </a:fld>
            <a:endParaRPr lang="en-US"/>
          </a:p>
        </p:txBody>
      </p:sp>
      <p:pic>
        <p:nvPicPr>
          <p:cNvPr id="3" name="Picture 2">
            <a:extLst>
              <a:ext uri="{FF2B5EF4-FFF2-40B4-BE49-F238E27FC236}">
                <a16:creationId xmlns:a16="http://schemas.microsoft.com/office/drawing/2014/main" id="{14B98852-AE7E-47D6-9D56-5954AD1F49D2}"/>
              </a:ext>
            </a:extLst>
          </p:cNvPr>
          <p:cNvPicPr>
            <a:picLocks noChangeAspect="1"/>
          </p:cNvPicPr>
          <p:nvPr/>
        </p:nvPicPr>
        <p:blipFill>
          <a:blip r:embed="rId3"/>
          <a:stretch>
            <a:fillRect/>
          </a:stretch>
        </p:blipFill>
        <p:spPr>
          <a:xfrm>
            <a:off x="1050925" y="2618315"/>
            <a:ext cx="4582866" cy="3904091"/>
          </a:xfrm>
          <a:prstGeom prst="rect">
            <a:avLst/>
          </a:prstGeom>
        </p:spPr>
      </p:pic>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9" name="Rectangle 8">
            <a:extLst>
              <a:ext uri="{FF2B5EF4-FFF2-40B4-BE49-F238E27FC236}">
                <a16:creationId xmlns:a16="http://schemas.microsoft.com/office/drawing/2014/main" id="{93C87118-5175-4713-92D2-53EC9C2ED155}"/>
              </a:ext>
            </a:extLst>
          </p:cNvPr>
          <p:cNvSpPr/>
          <p:nvPr/>
        </p:nvSpPr>
        <p:spPr>
          <a:xfrm>
            <a:off x="681963" y="2039042"/>
            <a:ext cx="4342214" cy="369332"/>
          </a:xfrm>
          <a:prstGeom prst="rect">
            <a:avLst/>
          </a:prstGeom>
        </p:spPr>
        <p:txBody>
          <a:bodyPr wrap="none">
            <a:spAutoFit/>
          </a:bodyPr>
          <a:lstStyle/>
          <a:p>
            <a:r>
              <a:rPr lang="en-US" b="1" dirty="0">
                <a:latin typeface="ITCFranklinGothicStd-Hvy"/>
              </a:rPr>
              <a:t>The Five Classic Components of a Computer</a:t>
            </a:r>
            <a:endParaRPr lang="en-US" dirty="0"/>
          </a:p>
        </p:txBody>
      </p:sp>
      <p:sp>
        <p:nvSpPr>
          <p:cNvPr id="2" name="Rectangle 1">
            <a:extLst>
              <a:ext uri="{FF2B5EF4-FFF2-40B4-BE49-F238E27FC236}">
                <a16:creationId xmlns:a16="http://schemas.microsoft.com/office/drawing/2014/main" id="{809965DE-FC1A-400F-A969-5F8B05E9722F}"/>
              </a:ext>
            </a:extLst>
          </p:cNvPr>
          <p:cNvSpPr/>
          <p:nvPr/>
        </p:nvSpPr>
        <p:spPr>
          <a:xfrm>
            <a:off x="6096000" y="4218571"/>
            <a:ext cx="6096000" cy="1477328"/>
          </a:xfrm>
          <a:prstGeom prst="rect">
            <a:avLst/>
          </a:prstGeom>
        </p:spPr>
        <p:txBody>
          <a:bodyPr>
            <a:spAutoFit/>
          </a:bodyPr>
          <a:lstStyle/>
          <a:p>
            <a:r>
              <a:rPr lang="en-US" b="1" dirty="0">
                <a:latin typeface="Arial" panose="020B0604020202020204" pitchFamily="34" charset="0"/>
                <a:cs typeface="Arial" panose="020B0604020202020204" pitchFamily="34" charset="0"/>
              </a:rPr>
              <a:t>•	Processor(CPU)</a:t>
            </a:r>
          </a:p>
          <a:p>
            <a:r>
              <a:rPr lang="en-US" b="1" dirty="0">
                <a:latin typeface="Arial" panose="020B0604020202020204" pitchFamily="34" charset="0"/>
                <a:cs typeface="Arial" panose="020B0604020202020204" pitchFamily="34" charset="0"/>
              </a:rPr>
              <a:t>•	Main memory</a:t>
            </a:r>
          </a:p>
          <a:p>
            <a:r>
              <a:rPr lang="en-US" b="1" dirty="0">
                <a:latin typeface="Arial" panose="020B0604020202020204" pitchFamily="34" charset="0"/>
                <a:cs typeface="Arial" panose="020B0604020202020204" pitchFamily="34" charset="0"/>
              </a:rPr>
              <a:t>•	Secondary memory</a:t>
            </a:r>
          </a:p>
          <a:p>
            <a:r>
              <a:rPr lang="en-US" b="1" dirty="0">
                <a:latin typeface="Arial" panose="020B0604020202020204" pitchFamily="34" charset="0"/>
                <a:cs typeface="Arial" panose="020B0604020202020204" pitchFamily="34" charset="0"/>
              </a:rPr>
              <a:t>•	Input devices</a:t>
            </a:r>
          </a:p>
          <a:p>
            <a:r>
              <a:rPr lang="en-US" b="1" dirty="0">
                <a:latin typeface="Arial" panose="020B0604020202020204" pitchFamily="34" charset="0"/>
                <a:cs typeface="Arial" panose="020B0604020202020204" pitchFamily="34" charset="0"/>
              </a:rPr>
              <a:t>•	Output devices</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7E18B62B-493F-4F9B-B155-0878FC910860}"/>
                  </a:ext>
                </a:extLst>
              </p14:cNvPr>
              <p14:cNvContentPartPr/>
              <p14:nvPr/>
            </p14:nvContentPartPr>
            <p14:xfrm>
              <a:off x="8663760" y="4191120"/>
              <a:ext cx="1648080" cy="1473480"/>
            </p14:xfrm>
          </p:contentPart>
        </mc:Choice>
        <mc:Fallback>
          <p:pic>
            <p:nvPicPr>
              <p:cNvPr id="6" name="Ink 5">
                <a:extLst>
                  <a:ext uri="{FF2B5EF4-FFF2-40B4-BE49-F238E27FC236}">
                    <a16:creationId xmlns:a16="http://schemas.microsoft.com/office/drawing/2014/main" id="{7E18B62B-493F-4F9B-B155-0878FC910860}"/>
                  </a:ext>
                </a:extLst>
              </p:cNvPr>
              <p:cNvPicPr/>
              <p:nvPr/>
            </p:nvPicPr>
            <p:blipFill>
              <a:blip r:embed="rId5"/>
              <a:stretch>
                <a:fillRect/>
              </a:stretch>
            </p:blipFill>
            <p:spPr>
              <a:xfrm>
                <a:off x="8654400" y="4181760"/>
                <a:ext cx="1666800" cy="1492200"/>
              </a:xfrm>
              <a:prstGeom prst="rect">
                <a:avLst/>
              </a:prstGeom>
            </p:spPr>
          </p:pic>
        </mc:Fallback>
      </mc:AlternateContent>
    </p:spTree>
    <p:extLst>
      <p:ext uri="{BB962C8B-B14F-4D97-AF65-F5344CB8AC3E}">
        <p14:creationId xmlns:p14="http://schemas.microsoft.com/office/powerpoint/2010/main" val="2591934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4</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9" name="Rectangle 8">
            <a:extLst>
              <a:ext uri="{FF2B5EF4-FFF2-40B4-BE49-F238E27FC236}">
                <a16:creationId xmlns:a16="http://schemas.microsoft.com/office/drawing/2014/main" id="{B815A9C3-F094-4BBD-B3E5-3E87CC7AC22E}"/>
              </a:ext>
            </a:extLst>
          </p:cNvPr>
          <p:cNvSpPr/>
          <p:nvPr/>
        </p:nvSpPr>
        <p:spPr>
          <a:xfrm>
            <a:off x="4720431" y="1960850"/>
            <a:ext cx="1531188"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Introduction</a:t>
            </a:r>
            <a:endParaRPr lang="en-US"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C2B94A5-190D-4A8A-BA8B-45696028A4AA}"/>
              </a:ext>
            </a:extLst>
          </p:cNvPr>
          <p:cNvSpPr txBox="1"/>
          <p:nvPr/>
        </p:nvSpPr>
        <p:spPr>
          <a:xfrm>
            <a:off x="967237" y="2585952"/>
            <a:ext cx="10568763"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To command a computer’s hardware, you must speak its language. The words of a computer's language are called instructions, and its vocabulary is called an </a:t>
            </a:r>
            <a:r>
              <a:rPr lang="en-US" b="1" dirty="0">
                <a:latin typeface="Times New Roman" panose="02020603050405020304" pitchFamily="18" charset="0"/>
                <a:cs typeface="Times New Roman" panose="02020603050405020304" pitchFamily="18" charset="0"/>
              </a:rPr>
              <a:t>instruction set</a:t>
            </a: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235F43E-ED13-4BD7-B1CD-3F2ECE0897C4}"/>
              </a:ext>
            </a:extLst>
          </p:cNvPr>
          <p:cNvSpPr/>
          <p:nvPr/>
        </p:nvSpPr>
        <p:spPr>
          <a:xfrm>
            <a:off x="1598428" y="3232283"/>
            <a:ext cx="8995144"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instruction set: </a:t>
            </a:r>
            <a:r>
              <a:rPr lang="en-US" dirty="0">
                <a:latin typeface="Times New Roman" panose="02020603050405020304" pitchFamily="18" charset="0"/>
                <a:cs typeface="Times New Roman" panose="02020603050405020304" pitchFamily="18" charset="0"/>
              </a:rPr>
              <a:t>The vocabulary of commands understood by a given architecture</a:t>
            </a:r>
          </a:p>
        </p:txBody>
      </p:sp>
      <p:sp>
        <p:nvSpPr>
          <p:cNvPr id="10" name="Rectangle 9">
            <a:extLst>
              <a:ext uri="{FF2B5EF4-FFF2-40B4-BE49-F238E27FC236}">
                <a16:creationId xmlns:a16="http://schemas.microsoft.com/office/drawing/2014/main" id="{9F2AB215-9E66-47A2-A399-439DEA741B77}"/>
              </a:ext>
            </a:extLst>
          </p:cNvPr>
          <p:cNvSpPr/>
          <p:nvPr/>
        </p:nvSpPr>
        <p:spPr>
          <a:xfrm>
            <a:off x="1006711" y="3907105"/>
            <a:ext cx="10178577" cy="369332"/>
          </a:xfrm>
          <a:prstGeom prst="rect">
            <a:avLst/>
          </a:prstGeom>
        </p:spPr>
        <p:txBody>
          <a:bodyPr wrap="square">
            <a:spAutoFit/>
          </a:bodyPr>
          <a:lstStyle/>
          <a:p>
            <a:pPr marL="285750" indent="-285750">
              <a:buFont typeface="Wingdings" panose="05000000000000000000" pitchFamily="2" charset="2"/>
              <a:buChar char="q"/>
            </a:pPr>
            <a:r>
              <a:rPr lang="en-US" dirty="0"/>
              <a:t>With instruction set, once you learn one, it is easy to pick up others</a:t>
            </a:r>
          </a:p>
        </p:txBody>
      </p:sp>
      <p:sp>
        <p:nvSpPr>
          <p:cNvPr id="11" name="Rectangle 10">
            <a:extLst>
              <a:ext uri="{FF2B5EF4-FFF2-40B4-BE49-F238E27FC236}">
                <a16:creationId xmlns:a16="http://schemas.microsoft.com/office/drawing/2014/main" id="{0B45277C-1C3C-4E52-9DF4-7A501AC673AC}"/>
              </a:ext>
            </a:extLst>
          </p:cNvPr>
          <p:cNvSpPr/>
          <p:nvPr/>
        </p:nvSpPr>
        <p:spPr>
          <a:xfrm>
            <a:off x="1050925" y="4588319"/>
            <a:ext cx="10178576" cy="646331"/>
          </a:xfrm>
          <a:prstGeom prst="rect">
            <a:avLst/>
          </a:prstGeom>
        </p:spPr>
        <p:txBody>
          <a:bodyPr wrap="square">
            <a:spAutoFit/>
          </a:bodyPr>
          <a:lstStyle/>
          <a:p>
            <a:pPr marL="285750" indent="-285750">
              <a:buFont typeface="Wingdings" panose="05000000000000000000" pitchFamily="2" charset="2"/>
              <a:buChar char="q"/>
            </a:pPr>
            <a:r>
              <a:rPr lang="en-US" dirty="0"/>
              <a:t>The chosen instruction set in this chapter is MIPS, which is an elegant</a:t>
            </a:r>
          </a:p>
          <a:p>
            <a:r>
              <a:rPr lang="en-US" dirty="0"/>
              <a:t>example of the instruction sets designed since the 1980s.</a:t>
            </a:r>
          </a:p>
        </p:txBody>
      </p:sp>
    </p:spTree>
    <p:extLst>
      <p:ext uri="{BB962C8B-B14F-4D97-AF65-F5344CB8AC3E}">
        <p14:creationId xmlns:p14="http://schemas.microsoft.com/office/powerpoint/2010/main" val="235496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5</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2" name="Rectangle 1">
            <a:extLst>
              <a:ext uri="{FF2B5EF4-FFF2-40B4-BE49-F238E27FC236}">
                <a16:creationId xmlns:a16="http://schemas.microsoft.com/office/drawing/2014/main" id="{14D8F292-AB4F-46F8-A726-9E28DC8F1763}"/>
              </a:ext>
            </a:extLst>
          </p:cNvPr>
          <p:cNvSpPr/>
          <p:nvPr/>
        </p:nvSpPr>
        <p:spPr>
          <a:xfrm>
            <a:off x="3335009" y="1946058"/>
            <a:ext cx="3863302" cy="369332"/>
          </a:xfrm>
          <a:prstGeom prst="rect">
            <a:avLst/>
          </a:prstGeom>
        </p:spPr>
        <p:txBody>
          <a:bodyPr wrap="none">
            <a:spAutoFit/>
          </a:bodyPr>
          <a:lstStyle/>
          <a:p>
            <a:r>
              <a:rPr lang="en-US" b="1" dirty="0">
                <a:latin typeface="ITCFranklinGothicStd-Hvy"/>
              </a:rPr>
              <a:t>Operations of the Computer Hardware</a:t>
            </a:r>
            <a:endParaRPr lang="en-US" dirty="0"/>
          </a:p>
        </p:txBody>
      </p:sp>
      <p:sp>
        <p:nvSpPr>
          <p:cNvPr id="6" name="Rectangle 5">
            <a:extLst>
              <a:ext uri="{FF2B5EF4-FFF2-40B4-BE49-F238E27FC236}">
                <a16:creationId xmlns:a16="http://schemas.microsoft.com/office/drawing/2014/main" id="{AED72DDD-BE23-425C-93AB-6FB5869B6FB5}"/>
              </a:ext>
            </a:extLst>
          </p:cNvPr>
          <p:cNvSpPr/>
          <p:nvPr/>
        </p:nvSpPr>
        <p:spPr>
          <a:xfrm>
            <a:off x="857693" y="2772112"/>
            <a:ext cx="10210800" cy="2031325"/>
          </a:xfrm>
          <a:prstGeom prst="rect">
            <a:avLst/>
          </a:prstGeom>
        </p:spPr>
        <p:txBody>
          <a:bodyPr wrap="square">
            <a:spAutoFit/>
          </a:bodyPr>
          <a:lstStyle/>
          <a:p>
            <a:r>
              <a:rPr lang="en-US" dirty="0">
                <a:latin typeface="Arial" panose="020B0604020202020204" pitchFamily="34" charset="0"/>
                <a:cs typeface="Arial" panose="020B0604020202020204" pitchFamily="34" charset="0"/>
              </a:rPr>
              <a:t>Every computer must be able to perform arithmetic operations. </a:t>
            </a:r>
          </a:p>
          <a:p>
            <a:r>
              <a:rPr lang="en-US" dirty="0">
                <a:latin typeface="Arial" panose="020B0604020202020204" pitchFamily="34" charset="0"/>
                <a:cs typeface="Arial" panose="020B0604020202020204" pitchFamily="34" charset="0"/>
              </a:rPr>
              <a:t>The MIPS assembly language notation is:</a:t>
            </a:r>
          </a:p>
          <a:p>
            <a:pPr algn="ctr"/>
            <a:r>
              <a:rPr lang="en-US" b="1" dirty="0">
                <a:latin typeface="Arial" panose="020B0604020202020204" pitchFamily="34" charset="0"/>
                <a:cs typeface="Arial" panose="020B0604020202020204" pitchFamily="34" charset="0"/>
              </a:rPr>
              <a:t>add a, b, c</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instructs a computer to add the two variables b and c and to put their sum in a. All arithmetic operations have this form</a:t>
            </a:r>
          </a:p>
          <a:p>
            <a:endParaRPr lang="en-US" dirty="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B024CB53-6E48-4EA1-B8E8-29DF12D4EAB9}"/>
                  </a:ext>
                </a:extLst>
              </p14:cNvPr>
              <p14:cNvContentPartPr/>
              <p14:nvPr/>
            </p14:nvContentPartPr>
            <p14:xfrm>
              <a:off x="861480" y="3364920"/>
              <a:ext cx="5814360" cy="514440"/>
            </p14:xfrm>
          </p:contentPart>
        </mc:Choice>
        <mc:Fallback>
          <p:pic>
            <p:nvPicPr>
              <p:cNvPr id="9" name="Ink 8">
                <a:extLst>
                  <a:ext uri="{FF2B5EF4-FFF2-40B4-BE49-F238E27FC236}">
                    <a16:creationId xmlns:a16="http://schemas.microsoft.com/office/drawing/2014/main" id="{B024CB53-6E48-4EA1-B8E8-29DF12D4EAB9}"/>
                  </a:ext>
                </a:extLst>
              </p:cNvPr>
              <p:cNvPicPr/>
              <p:nvPr/>
            </p:nvPicPr>
            <p:blipFill>
              <a:blip r:embed="rId4"/>
              <a:stretch>
                <a:fillRect/>
              </a:stretch>
            </p:blipFill>
            <p:spPr>
              <a:xfrm>
                <a:off x="852120" y="3355560"/>
                <a:ext cx="5833080" cy="533160"/>
              </a:xfrm>
              <a:prstGeom prst="rect">
                <a:avLst/>
              </a:prstGeom>
            </p:spPr>
          </p:pic>
        </mc:Fallback>
      </mc:AlternateContent>
    </p:spTree>
    <p:extLst>
      <p:ext uri="{BB962C8B-B14F-4D97-AF65-F5344CB8AC3E}">
        <p14:creationId xmlns:p14="http://schemas.microsoft.com/office/powerpoint/2010/main" val="3671863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6</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6" name="Rectangle 5">
            <a:extLst>
              <a:ext uri="{FF2B5EF4-FFF2-40B4-BE49-F238E27FC236}">
                <a16:creationId xmlns:a16="http://schemas.microsoft.com/office/drawing/2014/main" id="{90A07BBC-819C-471A-BE50-EF95F29A5D3B}"/>
              </a:ext>
            </a:extLst>
          </p:cNvPr>
          <p:cNvSpPr/>
          <p:nvPr/>
        </p:nvSpPr>
        <p:spPr>
          <a:xfrm>
            <a:off x="3335009" y="2088141"/>
            <a:ext cx="3863302" cy="369332"/>
          </a:xfrm>
          <a:prstGeom prst="rect">
            <a:avLst/>
          </a:prstGeom>
        </p:spPr>
        <p:txBody>
          <a:bodyPr wrap="none">
            <a:spAutoFit/>
          </a:bodyPr>
          <a:lstStyle/>
          <a:p>
            <a:r>
              <a:rPr lang="en-US" b="1" dirty="0">
                <a:latin typeface="ITCFranklinGothicStd-Hvy"/>
              </a:rPr>
              <a:t>Operations of the Computer Hardware</a:t>
            </a:r>
            <a:endParaRPr lang="en-US" dirty="0"/>
          </a:p>
        </p:txBody>
      </p:sp>
      <p:sp>
        <p:nvSpPr>
          <p:cNvPr id="2" name="TextBox 1">
            <a:extLst>
              <a:ext uri="{FF2B5EF4-FFF2-40B4-BE49-F238E27FC236}">
                <a16:creationId xmlns:a16="http://schemas.microsoft.com/office/drawing/2014/main" id="{97DEB431-C61C-4F21-A3C2-AB45DD80A231}"/>
              </a:ext>
            </a:extLst>
          </p:cNvPr>
          <p:cNvSpPr txBox="1"/>
          <p:nvPr/>
        </p:nvSpPr>
        <p:spPr>
          <a:xfrm>
            <a:off x="765544" y="2457473"/>
            <a:ext cx="89234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Examples: </a:t>
            </a:r>
            <a:r>
              <a:rPr lang="en-US" dirty="0"/>
              <a:t>suppose we want to place the sum of four variables b, c, d, and e into variable a.</a:t>
            </a:r>
            <a:endParaRPr lang="en-US" dirty="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A2D139B4-387C-4377-9188-F8C4AC08F6F1}"/>
                  </a:ext>
                </a:extLst>
              </p14:cNvPr>
              <p14:cNvContentPartPr/>
              <p14:nvPr/>
            </p14:nvContentPartPr>
            <p14:xfrm>
              <a:off x="1015920" y="2993400"/>
              <a:ext cx="8674200" cy="1565280"/>
            </p14:xfrm>
          </p:contentPart>
        </mc:Choice>
        <mc:Fallback>
          <p:pic>
            <p:nvPicPr>
              <p:cNvPr id="9" name="Ink 8">
                <a:extLst>
                  <a:ext uri="{FF2B5EF4-FFF2-40B4-BE49-F238E27FC236}">
                    <a16:creationId xmlns:a16="http://schemas.microsoft.com/office/drawing/2014/main" id="{A2D139B4-387C-4377-9188-F8C4AC08F6F1}"/>
                  </a:ext>
                </a:extLst>
              </p:cNvPr>
              <p:cNvPicPr/>
              <p:nvPr/>
            </p:nvPicPr>
            <p:blipFill>
              <a:blip r:embed="rId4"/>
              <a:stretch>
                <a:fillRect/>
              </a:stretch>
            </p:blipFill>
            <p:spPr>
              <a:xfrm>
                <a:off x="1006560" y="2984040"/>
                <a:ext cx="8692920" cy="1584000"/>
              </a:xfrm>
              <a:prstGeom prst="rect">
                <a:avLst/>
              </a:prstGeom>
            </p:spPr>
          </p:pic>
        </mc:Fallback>
      </mc:AlternateContent>
    </p:spTree>
    <p:extLst>
      <p:ext uri="{BB962C8B-B14F-4D97-AF65-F5344CB8AC3E}">
        <p14:creationId xmlns:p14="http://schemas.microsoft.com/office/powerpoint/2010/main" val="399858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131947" y="1219200"/>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7</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6" name="Rectangle 5">
            <a:extLst>
              <a:ext uri="{FF2B5EF4-FFF2-40B4-BE49-F238E27FC236}">
                <a16:creationId xmlns:a16="http://schemas.microsoft.com/office/drawing/2014/main" id="{90A07BBC-819C-471A-BE50-EF95F29A5D3B}"/>
              </a:ext>
            </a:extLst>
          </p:cNvPr>
          <p:cNvSpPr/>
          <p:nvPr/>
        </p:nvSpPr>
        <p:spPr>
          <a:xfrm>
            <a:off x="3416032" y="1709412"/>
            <a:ext cx="3863302" cy="369332"/>
          </a:xfrm>
          <a:prstGeom prst="rect">
            <a:avLst/>
          </a:prstGeom>
        </p:spPr>
        <p:txBody>
          <a:bodyPr wrap="none">
            <a:spAutoFit/>
          </a:bodyPr>
          <a:lstStyle/>
          <a:p>
            <a:r>
              <a:rPr lang="en-US" b="1" dirty="0">
                <a:latin typeface="ITCFranklinGothicStd-Hvy"/>
              </a:rPr>
              <a:t>Operations of the Computer Hardware</a:t>
            </a:r>
            <a:endParaRPr lang="en-US" dirty="0"/>
          </a:p>
        </p:txBody>
      </p:sp>
      <p:pic>
        <p:nvPicPr>
          <p:cNvPr id="2" name="Picture 1">
            <a:extLst>
              <a:ext uri="{FF2B5EF4-FFF2-40B4-BE49-F238E27FC236}">
                <a16:creationId xmlns:a16="http://schemas.microsoft.com/office/drawing/2014/main" id="{B1CD9204-8F4F-4CFF-9882-7F7DF35A3E3A}"/>
              </a:ext>
            </a:extLst>
          </p:cNvPr>
          <p:cNvPicPr>
            <a:picLocks noChangeAspect="1"/>
          </p:cNvPicPr>
          <p:nvPr/>
        </p:nvPicPr>
        <p:blipFill rotWithShape="1">
          <a:blip r:embed="rId3"/>
          <a:srcRect l="34092" t="35687" r="32309" b="5992"/>
          <a:stretch/>
        </p:blipFill>
        <p:spPr>
          <a:xfrm>
            <a:off x="3265089" y="2078744"/>
            <a:ext cx="5047484" cy="4928451"/>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29E0F4F5-74AB-4D24-AE52-442F92D7DAC9}"/>
                  </a:ext>
                </a:extLst>
              </p14:cNvPr>
              <p14:cNvContentPartPr/>
              <p14:nvPr/>
            </p14:nvContentPartPr>
            <p14:xfrm>
              <a:off x="3429360" y="1931400"/>
              <a:ext cx="8348040" cy="4358520"/>
            </p14:xfrm>
          </p:contentPart>
        </mc:Choice>
        <mc:Fallback>
          <p:pic>
            <p:nvPicPr>
              <p:cNvPr id="9" name="Ink 8">
                <a:extLst>
                  <a:ext uri="{FF2B5EF4-FFF2-40B4-BE49-F238E27FC236}">
                    <a16:creationId xmlns:a16="http://schemas.microsoft.com/office/drawing/2014/main" id="{29E0F4F5-74AB-4D24-AE52-442F92D7DAC9}"/>
                  </a:ext>
                </a:extLst>
              </p:cNvPr>
              <p:cNvPicPr/>
              <p:nvPr/>
            </p:nvPicPr>
            <p:blipFill>
              <a:blip r:embed="rId5"/>
              <a:stretch>
                <a:fillRect/>
              </a:stretch>
            </p:blipFill>
            <p:spPr>
              <a:xfrm>
                <a:off x="3420000" y="1922040"/>
                <a:ext cx="8366760" cy="4377240"/>
              </a:xfrm>
              <a:prstGeom prst="rect">
                <a:avLst/>
              </a:prstGeom>
            </p:spPr>
          </p:pic>
        </mc:Fallback>
      </mc:AlternateContent>
    </p:spTree>
    <p:extLst>
      <p:ext uri="{BB962C8B-B14F-4D97-AF65-F5344CB8AC3E}">
        <p14:creationId xmlns:p14="http://schemas.microsoft.com/office/powerpoint/2010/main" val="302432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8</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6" name="Rectangle 5">
            <a:extLst>
              <a:ext uri="{FF2B5EF4-FFF2-40B4-BE49-F238E27FC236}">
                <a16:creationId xmlns:a16="http://schemas.microsoft.com/office/drawing/2014/main" id="{90A07BBC-819C-471A-BE50-EF95F29A5D3B}"/>
              </a:ext>
            </a:extLst>
          </p:cNvPr>
          <p:cNvSpPr/>
          <p:nvPr/>
        </p:nvSpPr>
        <p:spPr>
          <a:xfrm>
            <a:off x="3335009" y="2088141"/>
            <a:ext cx="3863302" cy="369332"/>
          </a:xfrm>
          <a:prstGeom prst="rect">
            <a:avLst/>
          </a:prstGeom>
        </p:spPr>
        <p:txBody>
          <a:bodyPr wrap="none">
            <a:spAutoFit/>
          </a:bodyPr>
          <a:lstStyle/>
          <a:p>
            <a:r>
              <a:rPr lang="en-US" b="1" dirty="0">
                <a:latin typeface="ITCFranklinGothicStd-Hvy"/>
              </a:rPr>
              <a:t>Operations of the Computer Hardware</a:t>
            </a:r>
            <a:endParaRPr lang="en-US" dirty="0"/>
          </a:p>
        </p:txBody>
      </p:sp>
      <p:sp>
        <p:nvSpPr>
          <p:cNvPr id="2" name="TextBox 1">
            <a:extLst>
              <a:ext uri="{FF2B5EF4-FFF2-40B4-BE49-F238E27FC236}">
                <a16:creationId xmlns:a16="http://schemas.microsoft.com/office/drawing/2014/main" id="{97DEB431-C61C-4F21-A3C2-AB45DD80A231}"/>
              </a:ext>
            </a:extLst>
          </p:cNvPr>
          <p:cNvSpPr txBox="1"/>
          <p:nvPr/>
        </p:nvSpPr>
        <p:spPr>
          <a:xfrm>
            <a:off x="937437" y="3781872"/>
            <a:ext cx="126188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Examples:</a:t>
            </a:r>
          </a:p>
        </p:txBody>
      </p:sp>
      <p:sp>
        <p:nvSpPr>
          <p:cNvPr id="3" name="Rectangle 2">
            <a:extLst>
              <a:ext uri="{FF2B5EF4-FFF2-40B4-BE49-F238E27FC236}">
                <a16:creationId xmlns:a16="http://schemas.microsoft.com/office/drawing/2014/main" id="{391BEECB-9F24-4C73-B316-8ADB2A283713}"/>
              </a:ext>
            </a:extLst>
          </p:cNvPr>
          <p:cNvSpPr/>
          <p:nvPr/>
        </p:nvSpPr>
        <p:spPr>
          <a:xfrm>
            <a:off x="1102311" y="2511973"/>
            <a:ext cx="6096000" cy="923330"/>
          </a:xfrm>
          <a:prstGeom prst="rect">
            <a:avLst/>
          </a:prstGeom>
        </p:spPr>
        <p:txBody>
          <a:bodyPr>
            <a:spAutoFit/>
          </a:bodyPr>
          <a:lstStyle/>
          <a:p>
            <a:r>
              <a:rPr lang="en-US" dirty="0"/>
              <a:t> </a:t>
            </a:r>
            <a:r>
              <a:rPr lang="en-US" b="1" dirty="0">
                <a:latin typeface="Arial" panose="020B0604020202020204" pitchFamily="34" charset="0"/>
                <a:cs typeface="Arial" panose="020B0604020202020204" pitchFamily="34" charset="0"/>
              </a:rPr>
              <a:t>Design Principle 1: Simplicity </a:t>
            </a:r>
            <a:r>
              <a:rPr lang="en-US" b="1" dirty="0" err="1">
                <a:latin typeface="Arial" panose="020B0604020202020204" pitchFamily="34" charset="0"/>
                <a:cs typeface="Arial" panose="020B0604020202020204" pitchFamily="34" charset="0"/>
              </a:rPr>
              <a:t>favours</a:t>
            </a:r>
            <a:r>
              <a:rPr lang="en-US" b="1" dirty="0">
                <a:latin typeface="Arial" panose="020B0604020202020204" pitchFamily="34" charset="0"/>
                <a:cs typeface="Arial" panose="020B0604020202020204" pitchFamily="34" charset="0"/>
              </a:rPr>
              <a:t> regularity</a:t>
            </a:r>
          </a:p>
          <a:p>
            <a:pPr marL="285750" indent="-285750">
              <a:buFont typeface="Arial" panose="020B0604020202020204" pitchFamily="34" charset="0"/>
              <a:buChar char="•"/>
            </a:pPr>
            <a:r>
              <a:rPr lang="en-US" dirty="0"/>
              <a:t>Regularity makes implementation simpler</a:t>
            </a:r>
          </a:p>
          <a:p>
            <a:pPr marL="285750" indent="-285750">
              <a:buFont typeface="Arial" panose="020B0604020202020204" pitchFamily="34" charset="0"/>
              <a:buChar char="•"/>
            </a:pPr>
            <a:r>
              <a:rPr lang="en-US" dirty="0"/>
              <a:t>Simplicity enables higher performance at lower cost</a:t>
            </a: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130132D4-225B-41D0-9A12-CCBAFB40D696}"/>
                  </a:ext>
                </a:extLst>
              </p14:cNvPr>
              <p14:cNvContentPartPr/>
              <p14:nvPr/>
            </p14:nvContentPartPr>
            <p14:xfrm>
              <a:off x="348840" y="3423600"/>
              <a:ext cx="9566640" cy="2963520"/>
            </p14:xfrm>
          </p:contentPart>
        </mc:Choice>
        <mc:Fallback>
          <p:pic>
            <p:nvPicPr>
              <p:cNvPr id="9" name="Ink 8">
                <a:extLst>
                  <a:ext uri="{FF2B5EF4-FFF2-40B4-BE49-F238E27FC236}">
                    <a16:creationId xmlns:a16="http://schemas.microsoft.com/office/drawing/2014/main" id="{130132D4-225B-41D0-9A12-CCBAFB40D696}"/>
                  </a:ext>
                </a:extLst>
              </p:cNvPr>
              <p:cNvPicPr/>
              <p:nvPr/>
            </p:nvPicPr>
            <p:blipFill>
              <a:blip r:embed="rId4"/>
              <a:stretch>
                <a:fillRect/>
              </a:stretch>
            </p:blipFill>
            <p:spPr>
              <a:xfrm>
                <a:off x="339480" y="3414240"/>
                <a:ext cx="9585360" cy="2982240"/>
              </a:xfrm>
              <a:prstGeom prst="rect">
                <a:avLst/>
              </a:prstGeom>
            </p:spPr>
          </p:pic>
        </mc:Fallback>
      </mc:AlternateContent>
    </p:spTree>
    <p:extLst>
      <p:ext uri="{BB962C8B-B14F-4D97-AF65-F5344CB8AC3E}">
        <p14:creationId xmlns:p14="http://schemas.microsoft.com/office/powerpoint/2010/main" val="840541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19200"/>
          </a:xfrm>
          <a:prstGeom prst="rect">
            <a:avLst/>
          </a:prstGeom>
        </p:spPr>
      </p:pic>
      <p:sp>
        <p:nvSpPr>
          <p:cNvPr id="5" name="Text Box 2"/>
          <p:cNvSpPr txBox="1">
            <a:spLocks noChangeArrowheads="1"/>
          </p:cNvSpPr>
          <p:nvPr/>
        </p:nvSpPr>
        <p:spPr bwMode="auto">
          <a:xfrm>
            <a:off x="1050925" y="1361283"/>
            <a:ext cx="93137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dirty="0">
                <a:latin typeface="Arial" panose="020B0604020202020204" pitchFamily="34" charset="0"/>
              </a:rPr>
              <a:t>Lecture 1: Instructions: Language of the Computer</a:t>
            </a:r>
          </a:p>
        </p:txBody>
      </p:sp>
      <p:sp>
        <p:nvSpPr>
          <p:cNvPr id="7" name="Slide Number Placeholder 6">
            <a:extLst>
              <a:ext uri="{FF2B5EF4-FFF2-40B4-BE49-F238E27FC236}">
                <a16:creationId xmlns:a16="http://schemas.microsoft.com/office/drawing/2014/main" id="{CAC38153-10D6-41BB-A717-4910B7D61750}"/>
              </a:ext>
            </a:extLst>
          </p:cNvPr>
          <p:cNvSpPr>
            <a:spLocks noGrp="1"/>
          </p:cNvSpPr>
          <p:nvPr>
            <p:ph type="sldNum" sz="quarter" idx="12"/>
          </p:nvPr>
        </p:nvSpPr>
        <p:spPr/>
        <p:txBody>
          <a:bodyPr/>
          <a:lstStyle/>
          <a:p>
            <a:fld id="{7ABCF6F4-6E27-44EC-80FF-9C26BB30A7E9}" type="slidenum">
              <a:rPr lang="en-US" smtClean="0"/>
              <a:t>9</a:t>
            </a:fld>
            <a:endParaRPr lang="en-US"/>
          </a:p>
        </p:txBody>
      </p:sp>
      <p:sp>
        <p:nvSpPr>
          <p:cNvPr id="8" name="Footer Placeholder 1">
            <a:extLst>
              <a:ext uri="{FF2B5EF4-FFF2-40B4-BE49-F238E27FC236}">
                <a16:creationId xmlns:a16="http://schemas.microsoft.com/office/drawing/2014/main" id="{3FD63637-0995-4484-A546-6777D2211686}"/>
              </a:ext>
            </a:extLst>
          </p:cNvPr>
          <p:cNvSpPr>
            <a:spLocks noGrp="1"/>
          </p:cNvSpPr>
          <p:nvPr>
            <p:ph type="ftr" sz="quarter" idx="11"/>
          </p:nvPr>
        </p:nvSpPr>
        <p:spPr>
          <a:xfrm>
            <a:off x="4038599" y="6356350"/>
            <a:ext cx="5349949" cy="365125"/>
          </a:xfrm>
        </p:spPr>
        <p:txBody>
          <a:bodyPr/>
          <a:lstStyle/>
          <a:p>
            <a:r>
              <a:rPr lang="en-US" sz="1000" dirty="0"/>
              <a:t>Chapter 2 — </a:t>
            </a:r>
            <a:r>
              <a:rPr lang="en-US" altLang="en-US" sz="1000" dirty="0">
                <a:latin typeface="Arial" panose="020B0604020202020204" pitchFamily="34" charset="0"/>
              </a:rPr>
              <a:t>Instructions: Language of the Computer</a:t>
            </a:r>
            <a:r>
              <a:rPr lang="en-US" sz="1000" dirty="0"/>
              <a:t>— by Hau Moy Kwan</a:t>
            </a:r>
          </a:p>
        </p:txBody>
      </p:sp>
      <p:sp>
        <p:nvSpPr>
          <p:cNvPr id="2" name="Rectangle 1">
            <a:extLst>
              <a:ext uri="{FF2B5EF4-FFF2-40B4-BE49-F238E27FC236}">
                <a16:creationId xmlns:a16="http://schemas.microsoft.com/office/drawing/2014/main" id="{20468F6B-ABD4-4E69-82A9-13CE763F731C}"/>
              </a:ext>
            </a:extLst>
          </p:cNvPr>
          <p:cNvSpPr/>
          <p:nvPr/>
        </p:nvSpPr>
        <p:spPr>
          <a:xfrm>
            <a:off x="3546384" y="1903475"/>
            <a:ext cx="3729162" cy="369332"/>
          </a:xfrm>
          <a:prstGeom prst="rect">
            <a:avLst/>
          </a:prstGeom>
        </p:spPr>
        <p:txBody>
          <a:bodyPr wrap="none">
            <a:spAutoFit/>
          </a:bodyPr>
          <a:lstStyle/>
          <a:p>
            <a:r>
              <a:rPr lang="en-US" b="1" dirty="0"/>
              <a:t>Operands of the Computer Hardware</a:t>
            </a:r>
          </a:p>
        </p:txBody>
      </p:sp>
      <p:sp>
        <p:nvSpPr>
          <p:cNvPr id="3" name="Rectangle 2">
            <a:extLst>
              <a:ext uri="{FF2B5EF4-FFF2-40B4-BE49-F238E27FC236}">
                <a16:creationId xmlns:a16="http://schemas.microsoft.com/office/drawing/2014/main" id="{20FDAD47-3F0D-40D3-8607-959DD3FD07CB}"/>
              </a:ext>
            </a:extLst>
          </p:cNvPr>
          <p:cNvSpPr/>
          <p:nvPr/>
        </p:nvSpPr>
        <p:spPr>
          <a:xfrm>
            <a:off x="1336158" y="2602834"/>
            <a:ext cx="6096000" cy="1938992"/>
          </a:xfrm>
          <a:prstGeom prst="rect">
            <a:avLst/>
          </a:prstGeom>
        </p:spPr>
        <p:txBody>
          <a:bodyPr>
            <a:spAutoFit/>
          </a:bodyPr>
          <a:lstStyle/>
          <a:p>
            <a:pPr marL="457200" indent="-457200">
              <a:buAutoNum type="arabicPeriod"/>
            </a:pPr>
            <a:r>
              <a:rPr lang="en-US" sz="2400" dirty="0">
                <a:latin typeface="Times New Roman" panose="02020603050405020304" pitchFamily="18" charset="0"/>
              </a:rPr>
              <a:t>Register Operands</a:t>
            </a:r>
          </a:p>
          <a:p>
            <a:pPr marL="457200" indent="-457200">
              <a:buAutoNum type="arabicPeriod"/>
            </a:pPr>
            <a:endParaRPr lang="en-US" sz="2400" dirty="0">
              <a:latin typeface="Times New Roman" panose="02020603050405020304" pitchFamily="18" charset="0"/>
            </a:endParaRPr>
          </a:p>
          <a:p>
            <a:r>
              <a:rPr lang="en-US" sz="2400" dirty="0">
                <a:latin typeface="Times New Roman" panose="02020603050405020304" pitchFamily="18" charset="0"/>
              </a:rPr>
              <a:t>2. Memory Operands</a:t>
            </a:r>
          </a:p>
          <a:p>
            <a:endParaRPr lang="en-US" sz="2400" dirty="0">
              <a:latin typeface="Times New Roman" panose="02020603050405020304" pitchFamily="18" charset="0"/>
            </a:endParaRPr>
          </a:p>
          <a:p>
            <a:r>
              <a:rPr lang="en-US" sz="2400" dirty="0">
                <a:latin typeface="Times New Roman" panose="02020603050405020304" pitchFamily="18" charset="0"/>
              </a:rPr>
              <a:t>3. Constant or Immediate Operands</a:t>
            </a:r>
            <a:endParaRPr lang="en-US" sz="2400" dirty="0"/>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0C2E6680-20DA-47E6-AFBE-392EB5147E3C}"/>
                  </a:ext>
                </a:extLst>
              </p14:cNvPr>
              <p14:cNvContentPartPr/>
              <p14:nvPr/>
            </p14:nvContentPartPr>
            <p14:xfrm>
              <a:off x="4122000" y="2686680"/>
              <a:ext cx="2048040" cy="1633680"/>
            </p14:xfrm>
          </p:contentPart>
        </mc:Choice>
        <mc:Fallback>
          <p:pic>
            <p:nvPicPr>
              <p:cNvPr id="9" name="Ink 8">
                <a:extLst>
                  <a:ext uri="{FF2B5EF4-FFF2-40B4-BE49-F238E27FC236}">
                    <a16:creationId xmlns:a16="http://schemas.microsoft.com/office/drawing/2014/main" id="{0C2E6680-20DA-47E6-AFBE-392EB5147E3C}"/>
                  </a:ext>
                </a:extLst>
              </p:cNvPr>
              <p:cNvPicPr/>
              <p:nvPr/>
            </p:nvPicPr>
            <p:blipFill>
              <a:blip r:embed="rId4"/>
              <a:stretch>
                <a:fillRect/>
              </a:stretch>
            </p:blipFill>
            <p:spPr>
              <a:xfrm>
                <a:off x="4112640" y="2677320"/>
                <a:ext cx="2066760" cy="1652400"/>
              </a:xfrm>
              <a:prstGeom prst="rect">
                <a:avLst/>
              </a:prstGeom>
            </p:spPr>
          </p:pic>
        </mc:Fallback>
      </mc:AlternateContent>
    </p:spTree>
    <p:extLst>
      <p:ext uri="{BB962C8B-B14F-4D97-AF65-F5344CB8AC3E}">
        <p14:creationId xmlns:p14="http://schemas.microsoft.com/office/powerpoint/2010/main" val="2850181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TotalTime>
  <Words>1745</Words>
  <Application>Microsoft Office PowerPoint</Application>
  <PresentationFormat>Widescreen</PresentationFormat>
  <Paragraphs>185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ITCFranklinGothicStd-Hvy</vt:lpstr>
      <vt:lpstr>Times New Roman</vt:lpstr>
      <vt:lpstr>Wingdings</vt:lpstr>
      <vt:lpstr>Office Theme</vt:lpstr>
      <vt:lpstr>Chapter 2:   Instructions: Language of the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Instructions: Language of the Computer</dc:title>
  <dc:creator>Hau Moy Kwan</dc:creator>
  <cp:lastModifiedBy>Hau Moy Kwan</cp:lastModifiedBy>
  <cp:revision>42</cp:revision>
  <dcterms:created xsi:type="dcterms:W3CDTF">2020-06-22T17:44:27Z</dcterms:created>
  <dcterms:modified xsi:type="dcterms:W3CDTF">2020-06-29T03:05:31Z</dcterms:modified>
</cp:coreProperties>
</file>